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3" r:id="rId9"/>
    <p:sldId id="264" r:id="rId10"/>
    <p:sldId id="262" r:id="rId11"/>
    <p:sldId id="267" r:id="rId12"/>
    <p:sldId id="273" r:id="rId13"/>
    <p:sldId id="271" r:id="rId14"/>
    <p:sldId id="272" r:id="rId15"/>
    <p:sldId id="269"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94713" autoAdjust="0"/>
  </p:normalViewPr>
  <p:slideViewPr>
    <p:cSldViewPr>
      <p:cViewPr varScale="1">
        <p:scale>
          <a:sx n="66" d="100"/>
          <a:sy n="66" d="100"/>
        </p:scale>
        <p:origin x="82" y="245"/>
      </p:cViewPr>
      <p:guideLst>
        <p:guide orient="horz" pos="2160"/>
        <p:guide pos="3840"/>
      </p:guideLst>
    </p:cSldViewPr>
  </p:slideViewPr>
  <p:outlineViewPr>
    <p:cViewPr>
      <p:scale>
        <a:sx n="33" d="100"/>
        <a:sy n="33" d="100"/>
      </p:scale>
      <p:origin x="0" y="17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EC0AB-8316-4AFC-B053-D15FE9BFF323}"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3093C76A-349E-48CE-95B3-F0D6FEC28C30}">
      <dgm:prSet/>
      <dgm:spPr/>
      <dgm:t>
        <a:bodyPr/>
        <a:lstStyle/>
        <a:p>
          <a:pPr>
            <a:lnSpc>
              <a:spcPct val="100000"/>
            </a:lnSpc>
          </a:pPr>
          <a:r>
            <a:rPr lang="en-US"/>
            <a:t>Successful LTO’s (are) acting with the intention of making a positive difference in the lives of employees, customers and society as a whole</a:t>
          </a:r>
        </a:p>
      </dgm:t>
    </dgm:pt>
    <dgm:pt modelId="{B16F1D8B-8698-496E-B736-B78F40F900F6}" type="parTrans" cxnId="{4FC3D9C3-8DA5-4111-974E-75EDBB728261}">
      <dgm:prSet/>
      <dgm:spPr/>
      <dgm:t>
        <a:bodyPr/>
        <a:lstStyle/>
        <a:p>
          <a:endParaRPr lang="en-US"/>
        </a:p>
      </dgm:t>
    </dgm:pt>
    <dgm:pt modelId="{0A69E065-4773-4F20-8EAC-360C3278FEB5}" type="sibTrans" cxnId="{4FC3D9C3-8DA5-4111-974E-75EDBB728261}">
      <dgm:prSet/>
      <dgm:spPr/>
      <dgm:t>
        <a:bodyPr/>
        <a:lstStyle/>
        <a:p>
          <a:endParaRPr lang="en-US"/>
        </a:p>
      </dgm:t>
    </dgm:pt>
    <dgm:pt modelId="{CE7B60DC-E50C-42F1-B7F6-E472B0B2DDC6}">
      <dgm:prSet/>
      <dgm:spPr/>
      <dgm:t>
        <a:bodyPr/>
        <a:lstStyle/>
        <a:p>
          <a:pPr>
            <a:lnSpc>
              <a:spcPct val="100000"/>
            </a:lnSpc>
          </a:pPr>
          <a:r>
            <a:rPr lang="en-US"/>
            <a:t>Greece is a very competitive English Language Teaching (ELT) and language assessment market.</a:t>
          </a:r>
        </a:p>
      </dgm:t>
    </dgm:pt>
    <dgm:pt modelId="{05092F91-63E8-4383-BC40-5A419EA1494D}" type="parTrans" cxnId="{C94B0ECE-505D-4FA4-9F31-5749F3FCDDEB}">
      <dgm:prSet/>
      <dgm:spPr/>
      <dgm:t>
        <a:bodyPr/>
        <a:lstStyle/>
        <a:p>
          <a:endParaRPr lang="en-US"/>
        </a:p>
      </dgm:t>
    </dgm:pt>
    <dgm:pt modelId="{3B1C4089-33E1-4C32-BE66-61B217A1E4BB}" type="sibTrans" cxnId="{C94B0ECE-505D-4FA4-9F31-5749F3FCDDEB}">
      <dgm:prSet/>
      <dgm:spPr/>
      <dgm:t>
        <a:bodyPr/>
        <a:lstStyle/>
        <a:p>
          <a:endParaRPr lang="en-US"/>
        </a:p>
      </dgm:t>
    </dgm:pt>
    <dgm:pt modelId="{44EE3933-D4C5-4B1F-ADE3-27D2F9FE0EAC}" type="pres">
      <dgm:prSet presAssocID="{5D0EC0AB-8316-4AFC-B053-D15FE9BFF323}" presName="root" presStyleCnt="0">
        <dgm:presLayoutVars>
          <dgm:dir/>
          <dgm:resizeHandles val="exact"/>
        </dgm:presLayoutVars>
      </dgm:prSet>
      <dgm:spPr/>
    </dgm:pt>
    <dgm:pt modelId="{3EDBD308-F7B8-4F36-99B4-89377DB58EFA}" type="pres">
      <dgm:prSet presAssocID="{3093C76A-349E-48CE-95B3-F0D6FEC28C30}" presName="compNode" presStyleCnt="0"/>
      <dgm:spPr/>
    </dgm:pt>
    <dgm:pt modelId="{A3EF838F-5D88-4934-874F-E5A176B4D3A9}" type="pres">
      <dgm:prSet presAssocID="{3093C76A-349E-48CE-95B3-F0D6FEC28C30}" presName="bgRect" presStyleLbl="bgShp" presStyleIdx="0" presStyleCnt="2"/>
      <dgm:spPr/>
    </dgm:pt>
    <dgm:pt modelId="{10A02AB6-A913-4902-86ED-6FE53C23261C}" type="pres">
      <dgm:prSet presAssocID="{3093C76A-349E-48CE-95B3-F0D6FEC28C3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D639D065-8D8E-4B5F-A573-4F566B752883}" type="pres">
      <dgm:prSet presAssocID="{3093C76A-349E-48CE-95B3-F0D6FEC28C30}" presName="spaceRect" presStyleCnt="0"/>
      <dgm:spPr/>
    </dgm:pt>
    <dgm:pt modelId="{BBE62915-D688-425B-9A4A-44FC4DC57C57}" type="pres">
      <dgm:prSet presAssocID="{3093C76A-349E-48CE-95B3-F0D6FEC28C30}" presName="parTx" presStyleLbl="revTx" presStyleIdx="0" presStyleCnt="2">
        <dgm:presLayoutVars>
          <dgm:chMax val="0"/>
          <dgm:chPref val="0"/>
        </dgm:presLayoutVars>
      </dgm:prSet>
      <dgm:spPr/>
    </dgm:pt>
    <dgm:pt modelId="{5C11011B-059C-46F7-8146-3E6C724ED116}" type="pres">
      <dgm:prSet presAssocID="{0A69E065-4773-4F20-8EAC-360C3278FEB5}" presName="sibTrans" presStyleCnt="0"/>
      <dgm:spPr/>
    </dgm:pt>
    <dgm:pt modelId="{8F57F7F1-DC48-4BEB-A67D-43E8848AF8FA}" type="pres">
      <dgm:prSet presAssocID="{CE7B60DC-E50C-42F1-B7F6-E472B0B2DDC6}" presName="compNode" presStyleCnt="0"/>
      <dgm:spPr/>
    </dgm:pt>
    <dgm:pt modelId="{B5970FA7-55BA-4969-AFE8-E542C7096ADE}" type="pres">
      <dgm:prSet presAssocID="{CE7B60DC-E50C-42F1-B7F6-E472B0B2DDC6}" presName="bgRect" presStyleLbl="bgShp" presStyleIdx="1" presStyleCnt="2"/>
      <dgm:spPr/>
    </dgm:pt>
    <dgm:pt modelId="{9BD5579B-B73D-449F-8112-406333449611}" type="pres">
      <dgm:prSet presAssocID="{CE7B60DC-E50C-42F1-B7F6-E472B0B2DD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Γλώσσα"/>
        </a:ext>
      </dgm:extLst>
    </dgm:pt>
    <dgm:pt modelId="{94900DF4-1E36-44EB-B812-0C75132F1B17}" type="pres">
      <dgm:prSet presAssocID="{CE7B60DC-E50C-42F1-B7F6-E472B0B2DDC6}" presName="spaceRect" presStyleCnt="0"/>
      <dgm:spPr/>
    </dgm:pt>
    <dgm:pt modelId="{33557A73-2A09-44A3-B71E-5BC3B1C604CC}" type="pres">
      <dgm:prSet presAssocID="{CE7B60DC-E50C-42F1-B7F6-E472B0B2DDC6}" presName="parTx" presStyleLbl="revTx" presStyleIdx="1" presStyleCnt="2">
        <dgm:presLayoutVars>
          <dgm:chMax val="0"/>
          <dgm:chPref val="0"/>
        </dgm:presLayoutVars>
      </dgm:prSet>
      <dgm:spPr/>
    </dgm:pt>
  </dgm:ptLst>
  <dgm:cxnLst>
    <dgm:cxn modelId="{07B76907-99B4-4B3F-8943-CCD5E6A5CC08}" type="presOf" srcId="{3093C76A-349E-48CE-95B3-F0D6FEC28C30}" destId="{BBE62915-D688-425B-9A4A-44FC4DC57C57}" srcOrd="0" destOrd="0" presId="urn:microsoft.com/office/officeart/2018/2/layout/IconVerticalSolidList"/>
    <dgm:cxn modelId="{5E986F22-E246-41D6-9F53-32AF9EF68F4A}" type="presOf" srcId="{CE7B60DC-E50C-42F1-B7F6-E472B0B2DDC6}" destId="{33557A73-2A09-44A3-B71E-5BC3B1C604CC}" srcOrd="0" destOrd="0" presId="urn:microsoft.com/office/officeart/2018/2/layout/IconVerticalSolidList"/>
    <dgm:cxn modelId="{DCB1706C-4CDD-4DA2-B2E7-F1B8E1622D0A}" type="presOf" srcId="{5D0EC0AB-8316-4AFC-B053-D15FE9BFF323}" destId="{44EE3933-D4C5-4B1F-ADE3-27D2F9FE0EAC}" srcOrd="0" destOrd="0" presId="urn:microsoft.com/office/officeart/2018/2/layout/IconVerticalSolidList"/>
    <dgm:cxn modelId="{4FC3D9C3-8DA5-4111-974E-75EDBB728261}" srcId="{5D0EC0AB-8316-4AFC-B053-D15FE9BFF323}" destId="{3093C76A-349E-48CE-95B3-F0D6FEC28C30}" srcOrd="0" destOrd="0" parTransId="{B16F1D8B-8698-496E-B736-B78F40F900F6}" sibTransId="{0A69E065-4773-4F20-8EAC-360C3278FEB5}"/>
    <dgm:cxn modelId="{C94B0ECE-505D-4FA4-9F31-5749F3FCDDEB}" srcId="{5D0EC0AB-8316-4AFC-B053-D15FE9BFF323}" destId="{CE7B60DC-E50C-42F1-B7F6-E472B0B2DDC6}" srcOrd="1" destOrd="0" parTransId="{05092F91-63E8-4383-BC40-5A419EA1494D}" sibTransId="{3B1C4089-33E1-4C32-BE66-61B217A1E4BB}"/>
    <dgm:cxn modelId="{D1383FE2-8B81-440E-BA35-23B0F8908135}" type="presParOf" srcId="{44EE3933-D4C5-4B1F-ADE3-27D2F9FE0EAC}" destId="{3EDBD308-F7B8-4F36-99B4-89377DB58EFA}" srcOrd="0" destOrd="0" presId="urn:microsoft.com/office/officeart/2018/2/layout/IconVerticalSolidList"/>
    <dgm:cxn modelId="{755F7D5F-ACB2-4B08-9285-94AA41B0B5E2}" type="presParOf" srcId="{3EDBD308-F7B8-4F36-99B4-89377DB58EFA}" destId="{A3EF838F-5D88-4934-874F-E5A176B4D3A9}" srcOrd="0" destOrd="0" presId="urn:microsoft.com/office/officeart/2018/2/layout/IconVerticalSolidList"/>
    <dgm:cxn modelId="{177C147F-E859-49EE-BB92-183078F4149A}" type="presParOf" srcId="{3EDBD308-F7B8-4F36-99B4-89377DB58EFA}" destId="{10A02AB6-A913-4902-86ED-6FE53C23261C}" srcOrd="1" destOrd="0" presId="urn:microsoft.com/office/officeart/2018/2/layout/IconVerticalSolidList"/>
    <dgm:cxn modelId="{F027E650-A18B-4AEA-A8EE-BEE4C5F738E7}" type="presParOf" srcId="{3EDBD308-F7B8-4F36-99B4-89377DB58EFA}" destId="{D639D065-8D8E-4B5F-A573-4F566B752883}" srcOrd="2" destOrd="0" presId="urn:microsoft.com/office/officeart/2018/2/layout/IconVerticalSolidList"/>
    <dgm:cxn modelId="{A78E1C20-5680-4F05-904F-CC56D8BA1636}" type="presParOf" srcId="{3EDBD308-F7B8-4F36-99B4-89377DB58EFA}" destId="{BBE62915-D688-425B-9A4A-44FC4DC57C57}" srcOrd="3" destOrd="0" presId="urn:microsoft.com/office/officeart/2018/2/layout/IconVerticalSolidList"/>
    <dgm:cxn modelId="{09536909-62AF-4EEE-BE36-89BA8A781EF4}" type="presParOf" srcId="{44EE3933-D4C5-4B1F-ADE3-27D2F9FE0EAC}" destId="{5C11011B-059C-46F7-8146-3E6C724ED116}" srcOrd="1" destOrd="0" presId="urn:microsoft.com/office/officeart/2018/2/layout/IconVerticalSolidList"/>
    <dgm:cxn modelId="{78BD3A4B-0DF5-46FE-9F11-204467DC806A}" type="presParOf" srcId="{44EE3933-D4C5-4B1F-ADE3-27D2F9FE0EAC}" destId="{8F57F7F1-DC48-4BEB-A67D-43E8848AF8FA}" srcOrd="2" destOrd="0" presId="urn:microsoft.com/office/officeart/2018/2/layout/IconVerticalSolidList"/>
    <dgm:cxn modelId="{40F3F62B-6E4E-48FE-91FD-C449E9FBF8B4}" type="presParOf" srcId="{8F57F7F1-DC48-4BEB-A67D-43E8848AF8FA}" destId="{B5970FA7-55BA-4969-AFE8-E542C7096ADE}" srcOrd="0" destOrd="0" presId="urn:microsoft.com/office/officeart/2018/2/layout/IconVerticalSolidList"/>
    <dgm:cxn modelId="{DC35717E-4636-41A1-A7EF-7B0CE5E19A00}" type="presParOf" srcId="{8F57F7F1-DC48-4BEB-A67D-43E8848AF8FA}" destId="{9BD5579B-B73D-449F-8112-406333449611}" srcOrd="1" destOrd="0" presId="urn:microsoft.com/office/officeart/2018/2/layout/IconVerticalSolidList"/>
    <dgm:cxn modelId="{A037679E-4B66-407B-AA21-1140DB4AD2B2}" type="presParOf" srcId="{8F57F7F1-DC48-4BEB-A67D-43E8848AF8FA}" destId="{94900DF4-1E36-44EB-B812-0C75132F1B17}" srcOrd="2" destOrd="0" presId="urn:microsoft.com/office/officeart/2018/2/layout/IconVerticalSolidList"/>
    <dgm:cxn modelId="{59DCB3F6-8BFE-4D89-8E39-3F72DA4C3A0F}" type="presParOf" srcId="{8F57F7F1-DC48-4BEB-A67D-43E8848AF8FA}" destId="{33557A73-2A09-44A3-B71E-5BC3B1C604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43E77-CD54-4378-ACEB-46D9D53C22D9}"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617B4705-6260-44E1-96AE-990803718B6F}">
      <dgm:prSet/>
      <dgm:spPr/>
      <dgm:t>
        <a:bodyPr/>
        <a:lstStyle/>
        <a:p>
          <a:pPr>
            <a:lnSpc>
              <a:spcPct val="100000"/>
            </a:lnSpc>
          </a:pPr>
          <a:r>
            <a:rPr lang="en-US"/>
            <a:t>best practices in ELT in Greece</a:t>
          </a:r>
        </a:p>
      </dgm:t>
    </dgm:pt>
    <dgm:pt modelId="{632994E3-1456-4F8B-855A-A31BF8598837}" type="parTrans" cxnId="{DADAEA66-7AD3-4FC3-8BB3-0F71AF19F8F3}">
      <dgm:prSet/>
      <dgm:spPr/>
      <dgm:t>
        <a:bodyPr/>
        <a:lstStyle/>
        <a:p>
          <a:endParaRPr lang="en-US"/>
        </a:p>
      </dgm:t>
    </dgm:pt>
    <dgm:pt modelId="{8DF6AB90-73C5-4A36-9999-DFAEC188F289}" type="sibTrans" cxnId="{DADAEA66-7AD3-4FC3-8BB3-0F71AF19F8F3}">
      <dgm:prSet/>
      <dgm:spPr/>
      <dgm:t>
        <a:bodyPr/>
        <a:lstStyle/>
        <a:p>
          <a:pPr>
            <a:lnSpc>
              <a:spcPct val="100000"/>
            </a:lnSpc>
          </a:pPr>
          <a:endParaRPr lang="en-US"/>
        </a:p>
      </dgm:t>
    </dgm:pt>
    <dgm:pt modelId="{20B15BC7-F8FE-4D51-8CBD-0D1F4D029626}">
      <dgm:prSet/>
      <dgm:spPr/>
      <dgm:t>
        <a:bodyPr/>
        <a:lstStyle/>
        <a:p>
          <a:pPr>
            <a:lnSpc>
              <a:spcPct val="100000"/>
            </a:lnSpc>
          </a:pPr>
          <a:r>
            <a:rPr lang="en-US"/>
            <a:t>prominent figures &amp; approaches and their impact on practical changes in methods and resources </a:t>
          </a:r>
        </a:p>
      </dgm:t>
    </dgm:pt>
    <dgm:pt modelId="{B3A8F17F-CEB7-4600-8305-7A35D1E5D10A}" type="parTrans" cxnId="{A38EA506-DC05-49E2-A036-A06152AD2F0F}">
      <dgm:prSet/>
      <dgm:spPr/>
      <dgm:t>
        <a:bodyPr/>
        <a:lstStyle/>
        <a:p>
          <a:endParaRPr lang="en-US"/>
        </a:p>
      </dgm:t>
    </dgm:pt>
    <dgm:pt modelId="{9F903D79-3B4E-4C9C-A684-FFA36E901526}" type="sibTrans" cxnId="{A38EA506-DC05-49E2-A036-A06152AD2F0F}">
      <dgm:prSet/>
      <dgm:spPr/>
      <dgm:t>
        <a:bodyPr/>
        <a:lstStyle/>
        <a:p>
          <a:endParaRPr lang="en-US"/>
        </a:p>
      </dgm:t>
    </dgm:pt>
    <dgm:pt modelId="{94C34853-AD02-44C6-9F5E-AE3A26C645F7}" type="pres">
      <dgm:prSet presAssocID="{7A143E77-CD54-4378-ACEB-46D9D53C22D9}" presName="root" presStyleCnt="0">
        <dgm:presLayoutVars>
          <dgm:dir/>
          <dgm:resizeHandles val="exact"/>
        </dgm:presLayoutVars>
      </dgm:prSet>
      <dgm:spPr/>
    </dgm:pt>
    <dgm:pt modelId="{85F21BF4-E078-4F75-8427-976AB0A43724}" type="pres">
      <dgm:prSet presAssocID="{7A143E77-CD54-4378-ACEB-46D9D53C22D9}" presName="container" presStyleCnt="0">
        <dgm:presLayoutVars>
          <dgm:dir/>
          <dgm:resizeHandles val="exact"/>
        </dgm:presLayoutVars>
      </dgm:prSet>
      <dgm:spPr/>
    </dgm:pt>
    <dgm:pt modelId="{461F603C-642D-4923-BF07-FCD50890401E}" type="pres">
      <dgm:prSet presAssocID="{617B4705-6260-44E1-96AE-990803718B6F}" presName="compNode" presStyleCnt="0"/>
      <dgm:spPr/>
    </dgm:pt>
    <dgm:pt modelId="{64B089AB-AC43-49F1-9A8B-188385AF9F74}" type="pres">
      <dgm:prSet presAssocID="{617B4705-6260-44E1-96AE-990803718B6F}" presName="iconBgRect" presStyleLbl="bgShp" presStyleIdx="0" presStyleCnt="2"/>
      <dgm:spPr/>
    </dgm:pt>
    <dgm:pt modelId="{CE9729DA-0428-43AD-AA8E-D1F5BF0A63FE}" type="pres">
      <dgm:prSet presAssocID="{617B4705-6260-44E1-96AE-990803718B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ημάδι ελέγχου"/>
        </a:ext>
      </dgm:extLst>
    </dgm:pt>
    <dgm:pt modelId="{AF562FD7-50E9-4CCE-958C-E7B5133D0E4B}" type="pres">
      <dgm:prSet presAssocID="{617B4705-6260-44E1-96AE-990803718B6F}" presName="spaceRect" presStyleCnt="0"/>
      <dgm:spPr/>
    </dgm:pt>
    <dgm:pt modelId="{C2B19E41-C20B-4409-868F-0A7EA5E8D35C}" type="pres">
      <dgm:prSet presAssocID="{617B4705-6260-44E1-96AE-990803718B6F}" presName="textRect" presStyleLbl="revTx" presStyleIdx="0" presStyleCnt="2">
        <dgm:presLayoutVars>
          <dgm:chMax val="1"/>
          <dgm:chPref val="1"/>
        </dgm:presLayoutVars>
      </dgm:prSet>
      <dgm:spPr/>
    </dgm:pt>
    <dgm:pt modelId="{E08EC2A7-40B3-4FAF-A2E5-2BEAF227CC1C}" type="pres">
      <dgm:prSet presAssocID="{8DF6AB90-73C5-4A36-9999-DFAEC188F289}" presName="sibTrans" presStyleLbl="sibTrans2D1" presStyleIdx="0" presStyleCnt="0"/>
      <dgm:spPr/>
    </dgm:pt>
    <dgm:pt modelId="{8F9BBE50-E53D-467A-ABB8-3D2A1E4D41FD}" type="pres">
      <dgm:prSet presAssocID="{20B15BC7-F8FE-4D51-8CBD-0D1F4D029626}" presName="compNode" presStyleCnt="0"/>
      <dgm:spPr/>
    </dgm:pt>
    <dgm:pt modelId="{42F67A37-4C7C-402B-8B0D-C46981B7ABD0}" type="pres">
      <dgm:prSet presAssocID="{20B15BC7-F8FE-4D51-8CBD-0D1F4D029626}" presName="iconBgRect" presStyleLbl="bgShp" presStyleIdx="1" presStyleCnt="2"/>
      <dgm:spPr/>
    </dgm:pt>
    <dgm:pt modelId="{5ACA8B26-458E-487A-A807-B4CED8FC2A93}" type="pres">
      <dgm:prSet presAssocID="{20B15BC7-F8FE-4D51-8CBD-0D1F4D0296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Στατιστικά"/>
        </a:ext>
      </dgm:extLst>
    </dgm:pt>
    <dgm:pt modelId="{080322E8-B2BD-471A-B725-40F6DBEDE4C0}" type="pres">
      <dgm:prSet presAssocID="{20B15BC7-F8FE-4D51-8CBD-0D1F4D029626}" presName="spaceRect" presStyleCnt="0"/>
      <dgm:spPr/>
    </dgm:pt>
    <dgm:pt modelId="{F246B3CB-98B9-4D1A-A3A8-3B6C782F175A}" type="pres">
      <dgm:prSet presAssocID="{20B15BC7-F8FE-4D51-8CBD-0D1F4D029626}" presName="textRect" presStyleLbl="revTx" presStyleIdx="1" presStyleCnt="2">
        <dgm:presLayoutVars>
          <dgm:chMax val="1"/>
          <dgm:chPref val="1"/>
        </dgm:presLayoutVars>
      </dgm:prSet>
      <dgm:spPr/>
    </dgm:pt>
  </dgm:ptLst>
  <dgm:cxnLst>
    <dgm:cxn modelId="{A38EA506-DC05-49E2-A036-A06152AD2F0F}" srcId="{7A143E77-CD54-4378-ACEB-46D9D53C22D9}" destId="{20B15BC7-F8FE-4D51-8CBD-0D1F4D029626}" srcOrd="1" destOrd="0" parTransId="{B3A8F17F-CEB7-4600-8305-7A35D1E5D10A}" sibTransId="{9F903D79-3B4E-4C9C-A684-FFA36E901526}"/>
    <dgm:cxn modelId="{55949E27-FF28-4FFB-AF21-54FFB38365D4}" type="presOf" srcId="{617B4705-6260-44E1-96AE-990803718B6F}" destId="{C2B19E41-C20B-4409-868F-0A7EA5E8D35C}" srcOrd="0" destOrd="0" presId="urn:microsoft.com/office/officeart/2018/2/layout/IconCircleList"/>
    <dgm:cxn modelId="{758F9431-3FF6-436F-89D8-6DD22CEE648E}" type="presOf" srcId="{8DF6AB90-73C5-4A36-9999-DFAEC188F289}" destId="{E08EC2A7-40B3-4FAF-A2E5-2BEAF227CC1C}" srcOrd="0" destOrd="0" presId="urn:microsoft.com/office/officeart/2018/2/layout/IconCircleList"/>
    <dgm:cxn modelId="{DADAEA66-7AD3-4FC3-8BB3-0F71AF19F8F3}" srcId="{7A143E77-CD54-4378-ACEB-46D9D53C22D9}" destId="{617B4705-6260-44E1-96AE-990803718B6F}" srcOrd="0" destOrd="0" parTransId="{632994E3-1456-4F8B-855A-A31BF8598837}" sibTransId="{8DF6AB90-73C5-4A36-9999-DFAEC188F289}"/>
    <dgm:cxn modelId="{34389083-D65A-4FF9-9844-254A8BB92544}" type="presOf" srcId="{7A143E77-CD54-4378-ACEB-46D9D53C22D9}" destId="{94C34853-AD02-44C6-9F5E-AE3A26C645F7}" srcOrd="0" destOrd="0" presId="urn:microsoft.com/office/officeart/2018/2/layout/IconCircleList"/>
    <dgm:cxn modelId="{71384491-02B0-4C6F-9665-61B4402E2A18}" type="presOf" srcId="{20B15BC7-F8FE-4D51-8CBD-0D1F4D029626}" destId="{F246B3CB-98B9-4D1A-A3A8-3B6C782F175A}" srcOrd="0" destOrd="0" presId="urn:microsoft.com/office/officeart/2018/2/layout/IconCircleList"/>
    <dgm:cxn modelId="{A28C4245-E1D1-4648-952D-EFF7C13C35BE}" type="presParOf" srcId="{94C34853-AD02-44C6-9F5E-AE3A26C645F7}" destId="{85F21BF4-E078-4F75-8427-976AB0A43724}" srcOrd="0" destOrd="0" presId="urn:microsoft.com/office/officeart/2018/2/layout/IconCircleList"/>
    <dgm:cxn modelId="{525C4F1D-88F2-46C9-BBC5-42EB2650290B}" type="presParOf" srcId="{85F21BF4-E078-4F75-8427-976AB0A43724}" destId="{461F603C-642D-4923-BF07-FCD50890401E}" srcOrd="0" destOrd="0" presId="urn:microsoft.com/office/officeart/2018/2/layout/IconCircleList"/>
    <dgm:cxn modelId="{A9919325-FAA6-4290-A435-698FA8B6AF16}" type="presParOf" srcId="{461F603C-642D-4923-BF07-FCD50890401E}" destId="{64B089AB-AC43-49F1-9A8B-188385AF9F74}" srcOrd="0" destOrd="0" presId="urn:microsoft.com/office/officeart/2018/2/layout/IconCircleList"/>
    <dgm:cxn modelId="{0D29C604-75BD-4E9F-9F6F-C8AAD6FF0B5A}" type="presParOf" srcId="{461F603C-642D-4923-BF07-FCD50890401E}" destId="{CE9729DA-0428-43AD-AA8E-D1F5BF0A63FE}" srcOrd="1" destOrd="0" presId="urn:microsoft.com/office/officeart/2018/2/layout/IconCircleList"/>
    <dgm:cxn modelId="{6EC9ADB3-D478-41E0-B662-2C9A1596E4CA}" type="presParOf" srcId="{461F603C-642D-4923-BF07-FCD50890401E}" destId="{AF562FD7-50E9-4CCE-958C-E7B5133D0E4B}" srcOrd="2" destOrd="0" presId="urn:microsoft.com/office/officeart/2018/2/layout/IconCircleList"/>
    <dgm:cxn modelId="{75D96C44-D31A-4466-95C7-46F788FD4B14}" type="presParOf" srcId="{461F603C-642D-4923-BF07-FCD50890401E}" destId="{C2B19E41-C20B-4409-868F-0A7EA5E8D35C}" srcOrd="3" destOrd="0" presId="urn:microsoft.com/office/officeart/2018/2/layout/IconCircleList"/>
    <dgm:cxn modelId="{96DDBB49-4511-4AEA-879C-7BD7F6FBB761}" type="presParOf" srcId="{85F21BF4-E078-4F75-8427-976AB0A43724}" destId="{E08EC2A7-40B3-4FAF-A2E5-2BEAF227CC1C}" srcOrd="1" destOrd="0" presId="urn:microsoft.com/office/officeart/2018/2/layout/IconCircleList"/>
    <dgm:cxn modelId="{E579F36A-379F-4258-9D66-05B3E7031B2D}" type="presParOf" srcId="{85F21BF4-E078-4F75-8427-976AB0A43724}" destId="{8F9BBE50-E53D-467A-ABB8-3D2A1E4D41FD}" srcOrd="2" destOrd="0" presId="urn:microsoft.com/office/officeart/2018/2/layout/IconCircleList"/>
    <dgm:cxn modelId="{050FD731-F428-47DA-9A86-59A154F5D674}" type="presParOf" srcId="{8F9BBE50-E53D-467A-ABB8-3D2A1E4D41FD}" destId="{42F67A37-4C7C-402B-8B0D-C46981B7ABD0}" srcOrd="0" destOrd="0" presId="urn:microsoft.com/office/officeart/2018/2/layout/IconCircleList"/>
    <dgm:cxn modelId="{6D91BCFD-3E96-4216-A0E5-661CF7F882C0}" type="presParOf" srcId="{8F9BBE50-E53D-467A-ABB8-3D2A1E4D41FD}" destId="{5ACA8B26-458E-487A-A807-B4CED8FC2A93}" srcOrd="1" destOrd="0" presId="urn:microsoft.com/office/officeart/2018/2/layout/IconCircleList"/>
    <dgm:cxn modelId="{B308EDA9-2B4F-4EAB-9367-AACCBCEA04BF}" type="presParOf" srcId="{8F9BBE50-E53D-467A-ABB8-3D2A1E4D41FD}" destId="{080322E8-B2BD-471A-B725-40F6DBEDE4C0}" srcOrd="2" destOrd="0" presId="urn:microsoft.com/office/officeart/2018/2/layout/IconCircleList"/>
    <dgm:cxn modelId="{98FA683F-B25E-442B-B854-93B09188C85D}" type="presParOf" srcId="{8F9BBE50-E53D-467A-ABB8-3D2A1E4D41FD}" destId="{F246B3CB-98B9-4D1A-A3A8-3B6C782F175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6301A3-5006-4114-BBDA-013DEC0F74F3}" type="doc">
      <dgm:prSet loTypeId="urn:microsoft.com/office/officeart/2005/8/layout/vList2" loCatId="list" qsTypeId="urn:microsoft.com/office/officeart/2005/8/quickstyle/simple1" qsCatId="simple" csTypeId="urn:microsoft.com/office/officeart/2005/8/colors/accent5_3" csCatId="accent5"/>
      <dgm:spPr/>
      <dgm:t>
        <a:bodyPr/>
        <a:lstStyle/>
        <a:p>
          <a:endParaRPr lang="en-US"/>
        </a:p>
      </dgm:t>
    </dgm:pt>
    <dgm:pt modelId="{AD4E7B58-66A7-4EC3-9AC9-4A07D2B13EB6}">
      <dgm:prSet/>
      <dgm:spPr/>
      <dgm:t>
        <a:bodyPr/>
        <a:lstStyle/>
        <a:p>
          <a:r>
            <a:rPr lang="en-US"/>
            <a:t>1.	What are the current best practices in the Greek ELT field and who are the prominent figures?</a:t>
          </a:r>
        </a:p>
      </dgm:t>
    </dgm:pt>
    <dgm:pt modelId="{BFA4B080-F531-408E-8099-D563FD4ADC03}" type="parTrans" cxnId="{11407483-0541-4302-A70D-9AA165F92234}">
      <dgm:prSet/>
      <dgm:spPr/>
      <dgm:t>
        <a:bodyPr/>
        <a:lstStyle/>
        <a:p>
          <a:endParaRPr lang="en-US"/>
        </a:p>
      </dgm:t>
    </dgm:pt>
    <dgm:pt modelId="{7656942F-978F-4156-A1D6-39FF16747E36}" type="sibTrans" cxnId="{11407483-0541-4302-A70D-9AA165F92234}">
      <dgm:prSet/>
      <dgm:spPr/>
      <dgm:t>
        <a:bodyPr/>
        <a:lstStyle/>
        <a:p>
          <a:endParaRPr lang="en-US"/>
        </a:p>
      </dgm:t>
    </dgm:pt>
    <dgm:pt modelId="{55394607-9894-49BA-8B9E-49AB318FB673}">
      <dgm:prSet/>
      <dgm:spPr/>
      <dgm:t>
        <a:bodyPr/>
        <a:lstStyle/>
        <a:p>
          <a:r>
            <a:rPr lang="en-US"/>
            <a:t>2.	How have these best practices affected the Greek ELT field?</a:t>
          </a:r>
        </a:p>
      </dgm:t>
    </dgm:pt>
    <dgm:pt modelId="{CE6B18F2-1FD3-4AE0-8EEB-5C98FB509AA6}" type="parTrans" cxnId="{E3F8D104-E456-4673-BB05-B5E392803EB6}">
      <dgm:prSet/>
      <dgm:spPr/>
      <dgm:t>
        <a:bodyPr/>
        <a:lstStyle/>
        <a:p>
          <a:endParaRPr lang="en-US"/>
        </a:p>
      </dgm:t>
    </dgm:pt>
    <dgm:pt modelId="{5F8003A6-AA96-4812-86CB-C652737F2697}" type="sibTrans" cxnId="{E3F8D104-E456-4673-BB05-B5E392803EB6}">
      <dgm:prSet/>
      <dgm:spPr/>
      <dgm:t>
        <a:bodyPr/>
        <a:lstStyle/>
        <a:p>
          <a:endParaRPr lang="en-US"/>
        </a:p>
      </dgm:t>
    </dgm:pt>
    <dgm:pt modelId="{25A076A1-0B9E-4F32-A0B2-9E7C56D17728}">
      <dgm:prSet/>
      <dgm:spPr/>
      <dgm:t>
        <a:bodyPr/>
        <a:lstStyle/>
        <a:p>
          <a:r>
            <a:rPr lang="en-US"/>
            <a:t>3.	What is the impact of prominent innovative schools on practical changes in methods and resources used?</a:t>
          </a:r>
        </a:p>
      </dgm:t>
    </dgm:pt>
    <dgm:pt modelId="{2DD5255F-268D-4D56-BD2F-73F45D2DF260}" type="parTrans" cxnId="{EA325D44-863C-4817-94A6-B7C5AA5F4BB3}">
      <dgm:prSet/>
      <dgm:spPr/>
      <dgm:t>
        <a:bodyPr/>
        <a:lstStyle/>
        <a:p>
          <a:endParaRPr lang="en-US"/>
        </a:p>
      </dgm:t>
    </dgm:pt>
    <dgm:pt modelId="{0B7EFB19-F665-43C9-8009-BEFCEF1D1B2A}" type="sibTrans" cxnId="{EA325D44-863C-4817-94A6-B7C5AA5F4BB3}">
      <dgm:prSet/>
      <dgm:spPr/>
      <dgm:t>
        <a:bodyPr/>
        <a:lstStyle/>
        <a:p>
          <a:endParaRPr lang="en-US"/>
        </a:p>
      </dgm:t>
    </dgm:pt>
    <dgm:pt modelId="{3ABADD37-54E1-4847-912E-851E43E9445A}" type="pres">
      <dgm:prSet presAssocID="{726301A3-5006-4114-BBDA-013DEC0F74F3}" presName="linear" presStyleCnt="0">
        <dgm:presLayoutVars>
          <dgm:animLvl val="lvl"/>
          <dgm:resizeHandles val="exact"/>
        </dgm:presLayoutVars>
      </dgm:prSet>
      <dgm:spPr/>
    </dgm:pt>
    <dgm:pt modelId="{3F936AD7-A1DF-4F78-B93E-B418F9AD63DE}" type="pres">
      <dgm:prSet presAssocID="{AD4E7B58-66A7-4EC3-9AC9-4A07D2B13EB6}" presName="parentText" presStyleLbl="node1" presStyleIdx="0" presStyleCnt="3">
        <dgm:presLayoutVars>
          <dgm:chMax val="0"/>
          <dgm:bulletEnabled val="1"/>
        </dgm:presLayoutVars>
      </dgm:prSet>
      <dgm:spPr/>
    </dgm:pt>
    <dgm:pt modelId="{30818405-7C14-4053-AECB-8BFBDBC15DA5}" type="pres">
      <dgm:prSet presAssocID="{7656942F-978F-4156-A1D6-39FF16747E36}" presName="spacer" presStyleCnt="0"/>
      <dgm:spPr/>
    </dgm:pt>
    <dgm:pt modelId="{5433911A-C361-4956-839B-FCD5655B603F}" type="pres">
      <dgm:prSet presAssocID="{55394607-9894-49BA-8B9E-49AB318FB673}" presName="parentText" presStyleLbl="node1" presStyleIdx="1" presStyleCnt="3">
        <dgm:presLayoutVars>
          <dgm:chMax val="0"/>
          <dgm:bulletEnabled val="1"/>
        </dgm:presLayoutVars>
      </dgm:prSet>
      <dgm:spPr/>
    </dgm:pt>
    <dgm:pt modelId="{AB026F54-AF1A-4347-A7A4-788FB9E5454C}" type="pres">
      <dgm:prSet presAssocID="{5F8003A6-AA96-4812-86CB-C652737F2697}" presName="spacer" presStyleCnt="0"/>
      <dgm:spPr/>
    </dgm:pt>
    <dgm:pt modelId="{DDFB2D35-A678-4621-ACB8-B7E257DD2C6D}" type="pres">
      <dgm:prSet presAssocID="{25A076A1-0B9E-4F32-A0B2-9E7C56D17728}" presName="parentText" presStyleLbl="node1" presStyleIdx="2" presStyleCnt="3">
        <dgm:presLayoutVars>
          <dgm:chMax val="0"/>
          <dgm:bulletEnabled val="1"/>
        </dgm:presLayoutVars>
      </dgm:prSet>
      <dgm:spPr/>
    </dgm:pt>
  </dgm:ptLst>
  <dgm:cxnLst>
    <dgm:cxn modelId="{E3F8D104-E456-4673-BB05-B5E392803EB6}" srcId="{726301A3-5006-4114-BBDA-013DEC0F74F3}" destId="{55394607-9894-49BA-8B9E-49AB318FB673}" srcOrd="1" destOrd="0" parTransId="{CE6B18F2-1FD3-4AE0-8EEB-5C98FB509AA6}" sibTransId="{5F8003A6-AA96-4812-86CB-C652737F2697}"/>
    <dgm:cxn modelId="{EA325D44-863C-4817-94A6-B7C5AA5F4BB3}" srcId="{726301A3-5006-4114-BBDA-013DEC0F74F3}" destId="{25A076A1-0B9E-4F32-A0B2-9E7C56D17728}" srcOrd="2" destOrd="0" parTransId="{2DD5255F-268D-4D56-BD2F-73F45D2DF260}" sibTransId="{0B7EFB19-F665-43C9-8009-BEFCEF1D1B2A}"/>
    <dgm:cxn modelId="{27AEE672-4792-4D70-B15D-06CC30A12453}" type="presOf" srcId="{AD4E7B58-66A7-4EC3-9AC9-4A07D2B13EB6}" destId="{3F936AD7-A1DF-4F78-B93E-B418F9AD63DE}" srcOrd="0" destOrd="0" presId="urn:microsoft.com/office/officeart/2005/8/layout/vList2"/>
    <dgm:cxn modelId="{D7935755-15AC-429C-B894-C089FEB74575}" type="presOf" srcId="{55394607-9894-49BA-8B9E-49AB318FB673}" destId="{5433911A-C361-4956-839B-FCD5655B603F}" srcOrd="0" destOrd="0" presId="urn:microsoft.com/office/officeart/2005/8/layout/vList2"/>
    <dgm:cxn modelId="{11407483-0541-4302-A70D-9AA165F92234}" srcId="{726301A3-5006-4114-BBDA-013DEC0F74F3}" destId="{AD4E7B58-66A7-4EC3-9AC9-4A07D2B13EB6}" srcOrd="0" destOrd="0" parTransId="{BFA4B080-F531-408E-8099-D563FD4ADC03}" sibTransId="{7656942F-978F-4156-A1D6-39FF16747E36}"/>
    <dgm:cxn modelId="{5F156CA6-50A3-442D-BF61-CDD1A8DE41C6}" type="presOf" srcId="{726301A3-5006-4114-BBDA-013DEC0F74F3}" destId="{3ABADD37-54E1-4847-912E-851E43E9445A}" srcOrd="0" destOrd="0" presId="urn:microsoft.com/office/officeart/2005/8/layout/vList2"/>
    <dgm:cxn modelId="{ED3261CB-D2A7-4CD5-9A37-480F162A02E2}" type="presOf" srcId="{25A076A1-0B9E-4F32-A0B2-9E7C56D17728}" destId="{DDFB2D35-A678-4621-ACB8-B7E257DD2C6D}" srcOrd="0" destOrd="0" presId="urn:microsoft.com/office/officeart/2005/8/layout/vList2"/>
    <dgm:cxn modelId="{E8DE01AD-0E64-40FD-ADB4-6711DC80981F}" type="presParOf" srcId="{3ABADD37-54E1-4847-912E-851E43E9445A}" destId="{3F936AD7-A1DF-4F78-B93E-B418F9AD63DE}" srcOrd="0" destOrd="0" presId="urn:microsoft.com/office/officeart/2005/8/layout/vList2"/>
    <dgm:cxn modelId="{9753688B-5A7E-482B-817B-745CA71674B5}" type="presParOf" srcId="{3ABADD37-54E1-4847-912E-851E43E9445A}" destId="{30818405-7C14-4053-AECB-8BFBDBC15DA5}" srcOrd="1" destOrd="0" presId="urn:microsoft.com/office/officeart/2005/8/layout/vList2"/>
    <dgm:cxn modelId="{02E1323A-6E29-4BBD-844E-17A492DEEF2E}" type="presParOf" srcId="{3ABADD37-54E1-4847-912E-851E43E9445A}" destId="{5433911A-C361-4956-839B-FCD5655B603F}" srcOrd="2" destOrd="0" presId="urn:microsoft.com/office/officeart/2005/8/layout/vList2"/>
    <dgm:cxn modelId="{B70BC291-B69E-4C2C-A907-0DBFA161B74B}" type="presParOf" srcId="{3ABADD37-54E1-4847-912E-851E43E9445A}" destId="{AB026F54-AF1A-4347-A7A4-788FB9E5454C}" srcOrd="3" destOrd="0" presId="urn:microsoft.com/office/officeart/2005/8/layout/vList2"/>
    <dgm:cxn modelId="{EE17FF00-C7EA-427D-BB65-96DFF1C4A539}" type="presParOf" srcId="{3ABADD37-54E1-4847-912E-851E43E9445A}" destId="{DDFB2D35-A678-4621-ACB8-B7E257DD2C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4AEB5-7C48-449F-B967-C304AF549AC6}" type="doc">
      <dgm:prSet loTypeId="urn:microsoft.com/office/officeart/2018/2/layout/IconVerticalSolidList" loCatId="icon" qsTypeId="urn:microsoft.com/office/officeart/2005/8/quickstyle/simple1" qsCatId="simple" csTypeId="urn:microsoft.com/office/officeart/2005/8/colors/accent5_4" csCatId="accent5" phldr="1"/>
      <dgm:spPr/>
      <dgm:t>
        <a:bodyPr/>
        <a:lstStyle/>
        <a:p>
          <a:endParaRPr lang="en-US"/>
        </a:p>
      </dgm:t>
    </dgm:pt>
    <dgm:pt modelId="{7F723E6A-F7CB-44FA-8095-BB58F8CE3F3F}">
      <dgm:prSet custT="1"/>
      <dgm:spPr/>
      <dgm:t>
        <a:bodyPr/>
        <a:lstStyle/>
        <a:p>
          <a:pPr>
            <a:lnSpc>
              <a:spcPct val="100000"/>
            </a:lnSpc>
          </a:pPr>
          <a:r>
            <a:rPr lang="en-US" sz="1800"/>
            <a:t>Running a LTO consists of a non-academic aspect, which can be a real challenge, because it implies the adoption of a completely different perspective to education than that of a teacher</a:t>
          </a:r>
        </a:p>
      </dgm:t>
    </dgm:pt>
    <dgm:pt modelId="{1B79DDAC-CC7D-41F9-92DC-F8EED84C2F8B}" type="parTrans" cxnId="{F943FF56-D932-43F2-A4F2-9E62492A9C2F}">
      <dgm:prSet/>
      <dgm:spPr/>
      <dgm:t>
        <a:bodyPr/>
        <a:lstStyle/>
        <a:p>
          <a:endParaRPr lang="en-US" sz="2400"/>
        </a:p>
      </dgm:t>
    </dgm:pt>
    <dgm:pt modelId="{E79EBB39-C646-4969-BA4E-AE805C3F9AF8}" type="sibTrans" cxnId="{F943FF56-D932-43F2-A4F2-9E62492A9C2F}">
      <dgm:prSet/>
      <dgm:spPr/>
      <dgm:t>
        <a:bodyPr/>
        <a:lstStyle/>
        <a:p>
          <a:endParaRPr lang="en-US" sz="2400"/>
        </a:p>
      </dgm:t>
    </dgm:pt>
    <dgm:pt modelId="{78DEF01D-7226-425F-B44F-F14413F5F75D}">
      <dgm:prSet custT="1"/>
      <dgm:spPr/>
      <dgm:t>
        <a:bodyPr/>
        <a:lstStyle/>
        <a:p>
          <a:pPr>
            <a:lnSpc>
              <a:spcPct val="100000"/>
            </a:lnSpc>
          </a:pPr>
          <a:r>
            <a:rPr lang="en-US" sz="1800"/>
            <a:t>An Academic Manager has to find the balance between the business, the learners, the teachers, and the parents</a:t>
          </a:r>
        </a:p>
      </dgm:t>
    </dgm:pt>
    <dgm:pt modelId="{F207719E-B0F7-421D-BFC8-E7CC47885A2D}" type="parTrans" cxnId="{4D1C2102-12DC-400C-8947-F8326A3882CD}">
      <dgm:prSet/>
      <dgm:spPr/>
      <dgm:t>
        <a:bodyPr/>
        <a:lstStyle/>
        <a:p>
          <a:endParaRPr lang="en-US" sz="2400"/>
        </a:p>
      </dgm:t>
    </dgm:pt>
    <dgm:pt modelId="{257B52EC-27F2-4425-93EA-A609EA921AC7}" type="sibTrans" cxnId="{4D1C2102-12DC-400C-8947-F8326A3882CD}">
      <dgm:prSet/>
      <dgm:spPr/>
      <dgm:t>
        <a:bodyPr/>
        <a:lstStyle/>
        <a:p>
          <a:endParaRPr lang="en-US" sz="2400"/>
        </a:p>
      </dgm:t>
    </dgm:pt>
    <dgm:pt modelId="{2C88882A-05D4-4EF1-B340-BC14F3E33FB9}">
      <dgm:prSet custT="1"/>
      <dgm:spPr/>
      <dgm:t>
        <a:bodyPr/>
        <a:lstStyle/>
        <a:p>
          <a:pPr>
            <a:lnSpc>
              <a:spcPct val="100000"/>
            </a:lnSpc>
          </a:pPr>
          <a:r>
            <a:rPr lang="en-US" sz="1800"/>
            <a:t>The main challenge of running a school is to run it as a successful business, but not at the expense of the product of the business</a:t>
          </a:r>
        </a:p>
      </dgm:t>
    </dgm:pt>
    <dgm:pt modelId="{D76072B3-22F3-44F6-8B5D-6DC2AB1C6934}" type="parTrans" cxnId="{95971887-C8ED-449C-AAC4-E9B7A4ACE1E8}">
      <dgm:prSet/>
      <dgm:spPr/>
      <dgm:t>
        <a:bodyPr/>
        <a:lstStyle/>
        <a:p>
          <a:endParaRPr lang="en-US" sz="2400"/>
        </a:p>
      </dgm:t>
    </dgm:pt>
    <dgm:pt modelId="{241F8B1C-6231-41F7-ACFD-9789E42B2401}" type="sibTrans" cxnId="{95971887-C8ED-449C-AAC4-E9B7A4ACE1E8}">
      <dgm:prSet/>
      <dgm:spPr/>
      <dgm:t>
        <a:bodyPr/>
        <a:lstStyle/>
        <a:p>
          <a:endParaRPr lang="en-US" sz="2400"/>
        </a:p>
      </dgm:t>
    </dgm:pt>
    <dgm:pt modelId="{D4034154-0553-4E04-A670-8CAE6FD9B848}">
      <dgm:prSet custT="1"/>
      <dgm:spPr/>
      <dgm:t>
        <a:bodyPr/>
        <a:lstStyle/>
        <a:p>
          <a:pPr>
            <a:lnSpc>
              <a:spcPct val="100000"/>
            </a:lnSpc>
          </a:pPr>
          <a:r>
            <a:rPr lang="en-US" sz="1800"/>
            <a:t>an ELT manager has to be up-to-date with not only managerial principles but also managerial trends and innovations, or they will become disadvantaged in the market, as management is not a static, but a dynamic process</a:t>
          </a:r>
        </a:p>
      </dgm:t>
    </dgm:pt>
    <dgm:pt modelId="{DE7FEC9D-30BF-450A-B30F-FFFFC7D69789}" type="parTrans" cxnId="{785DAC92-8431-4BA4-B895-16EF92915194}">
      <dgm:prSet/>
      <dgm:spPr/>
      <dgm:t>
        <a:bodyPr/>
        <a:lstStyle/>
        <a:p>
          <a:endParaRPr lang="en-US" sz="2400"/>
        </a:p>
      </dgm:t>
    </dgm:pt>
    <dgm:pt modelId="{2A093EE5-1D84-4CA0-B8A9-3B88492BE997}" type="sibTrans" cxnId="{785DAC92-8431-4BA4-B895-16EF92915194}">
      <dgm:prSet/>
      <dgm:spPr/>
      <dgm:t>
        <a:bodyPr/>
        <a:lstStyle/>
        <a:p>
          <a:endParaRPr lang="en-US" sz="2400"/>
        </a:p>
      </dgm:t>
    </dgm:pt>
    <dgm:pt modelId="{70EEC7D6-6E61-4F3F-B60D-D35F7997ACF0}" type="pres">
      <dgm:prSet presAssocID="{B894AEB5-7C48-449F-B967-C304AF549AC6}" presName="root" presStyleCnt="0">
        <dgm:presLayoutVars>
          <dgm:dir/>
          <dgm:resizeHandles val="exact"/>
        </dgm:presLayoutVars>
      </dgm:prSet>
      <dgm:spPr/>
    </dgm:pt>
    <dgm:pt modelId="{DFA3631B-D86E-439C-83B8-1F86889810CF}" type="pres">
      <dgm:prSet presAssocID="{7F723E6A-F7CB-44FA-8095-BB58F8CE3F3F}" presName="compNode" presStyleCnt="0"/>
      <dgm:spPr/>
    </dgm:pt>
    <dgm:pt modelId="{5EC932A8-7A19-44C4-B4C8-AE4128F8647C}" type="pres">
      <dgm:prSet presAssocID="{7F723E6A-F7CB-44FA-8095-BB58F8CE3F3F}" presName="bgRect" presStyleLbl="bgShp" presStyleIdx="0" presStyleCnt="4"/>
      <dgm:spPr/>
    </dgm:pt>
    <dgm:pt modelId="{D60F257B-3840-48AC-A216-22811A85E055}" type="pres">
      <dgm:prSet presAssocID="{7F723E6A-F7CB-44FA-8095-BB58F8CE3F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Αίθουσα τάξης"/>
        </a:ext>
      </dgm:extLst>
    </dgm:pt>
    <dgm:pt modelId="{BCA3D2A4-B8B3-477F-8A5B-62513E79A931}" type="pres">
      <dgm:prSet presAssocID="{7F723E6A-F7CB-44FA-8095-BB58F8CE3F3F}" presName="spaceRect" presStyleCnt="0"/>
      <dgm:spPr/>
    </dgm:pt>
    <dgm:pt modelId="{9503E2C4-6C25-4BD1-BD82-C46D48BC8274}" type="pres">
      <dgm:prSet presAssocID="{7F723E6A-F7CB-44FA-8095-BB58F8CE3F3F}" presName="parTx" presStyleLbl="revTx" presStyleIdx="0" presStyleCnt="4">
        <dgm:presLayoutVars>
          <dgm:chMax val="0"/>
          <dgm:chPref val="0"/>
        </dgm:presLayoutVars>
      </dgm:prSet>
      <dgm:spPr/>
    </dgm:pt>
    <dgm:pt modelId="{D995FFE4-AD1C-4888-87CA-D4D519F3E321}" type="pres">
      <dgm:prSet presAssocID="{E79EBB39-C646-4969-BA4E-AE805C3F9AF8}" presName="sibTrans" presStyleCnt="0"/>
      <dgm:spPr/>
    </dgm:pt>
    <dgm:pt modelId="{E0701D3A-A2DE-4C53-B01B-C5635B31DD3B}" type="pres">
      <dgm:prSet presAssocID="{78DEF01D-7226-425F-B44F-F14413F5F75D}" presName="compNode" presStyleCnt="0"/>
      <dgm:spPr/>
    </dgm:pt>
    <dgm:pt modelId="{2945E04B-8B90-4076-934D-42E133C4E43E}" type="pres">
      <dgm:prSet presAssocID="{78DEF01D-7226-425F-B44F-F14413F5F75D}" presName="bgRect" presStyleLbl="bgShp" presStyleIdx="1" presStyleCnt="4"/>
      <dgm:spPr/>
    </dgm:pt>
    <dgm:pt modelId="{92426FCE-D841-4B23-9B40-F89703505BBE}" type="pres">
      <dgm:prSet presAssocID="{78DEF01D-7226-425F-B44F-F14413F5F75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E4AF9A83-AEAA-4A38-B62A-DB8CACEC5505}" type="pres">
      <dgm:prSet presAssocID="{78DEF01D-7226-425F-B44F-F14413F5F75D}" presName="spaceRect" presStyleCnt="0"/>
      <dgm:spPr/>
    </dgm:pt>
    <dgm:pt modelId="{FB441A8E-69CD-4B0F-BED8-62A81FDA3826}" type="pres">
      <dgm:prSet presAssocID="{78DEF01D-7226-425F-B44F-F14413F5F75D}" presName="parTx" presStyleLbl="revTx" presStyleIdx="1" presStyleCnt="4">
        <dgm:presLayoutVars>
          <dgm:chMax val="0"/>
          <dgm:chPref val="0"/>
        </dgm:presLayoutVars>
      </dgm:prSet>
      <dgm:spPr/>
    </dgm:pt>
    <dgm:pt modelId="{A7B245E4-9B4D-47E3-8349-E3EF4D193471}" type="pres">
      <dgm:prSet presAssocID="{257B52EC-27F2-4425-93EA-A609EA921AC7}" presName="sibTrans" presStyleCnt="0"/>
      <dgm:spPr/>
    </dgm:pt>
    <dgm:pt modelId="{21A449C2-091E-4490-9CDA-ABCC7271B62A}" type="pres">
      <dgm:prSet presAssocID="{2C88882A-05D4-4EF1-B340-BC14F3E33FB9}" presName="compNode" presStyleCnt="0"/>
      <dgm:spPr/>
    </dgm:pt>
    <dgm:pt modelId="{8F5F3796-CA18-4980-BDDB-81D4759577DE}" type="pres">
      <dgm:prSet presAssocID="{2C88882A-05D4-4EF1-B340-BC14F3E33FB9}" presName="bgRect" presStyleLbl="bgShp" presStyleIdx="2" presStyleCnt="4"/>
      <dgm:spPr/>
    </dgm:pt>
    <dgm:pt modelId="{B42A488A-8307-46D9-9ABC-2D0F1D6A4AEA}" type="pres">
      <dgm:prSet presAssocID="{2C88882A-05D4-4EF1-B340-BC14F3E33F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Βιβλία"/>
        </a:ext>
      </dgm:extLst>
    </dgm:pt>
    <dgm:pt modelId="{D815C71D-B7BD-4AB5-A1F8-CA98F6194EEE}" type="pres">
      <dgm:prSet presAssocID="{2C88882A-05D4-4EF1-B340-BC14F3E33FB9}" presName="spaceRect" presStyleCnt="0"/>
      <dgm:spPr/>
    </dgm:pt>
    <dgm:pt modelId="{56CF5C17-8E49-4993-ABC3-AADDB8C3D702}" type="pres">
      <dgm:prSet presAssocID="{2C88882A-05D4-4EF1-B340-BC14F3E33FB9}" presName="parTx" presStyleLbl="revTx" presStyleIdx="2" presStyleCnt="4">
        <dgm:presLayoutVars>
          <dgm:chMax val="0"/>
          <dgm:chPref val="0"/>
        </dgm:presLayoutVars>
      </dgm:prSet>
      <dgm:spPr/>
    </dgm:pt>
    <dgm:pt modelId="{D16445FF-D407-41BE-B4AA-40CD02948AF6}" type="pres">
      <dgm:prSet presAssocID="{241F8B1C-6231-41F7-ACFD-9789E42B2401}" presName="sibTrans" presStyleCnt="0"/>
      <dgm:spPr/>
    </dgm:pt>
    <dgm:pt modelId="{0C7B8D3B-AAD7-4C91-B488-B6FFCBF6E564}" type="pres">
      <dgm:prSet presAssocID="{D4034154-0553-4E04-A670-8CAE6FD9B848}" presName="compNode" presStyleCnt="0"/>
      <dgm:spPr/>
    </dgm:pt>
    <dgm:pt modelId="{F05D153B-728C-43A4-B2AD-87304B9D1F0B}" type="pres">
      <dgm:prSet presAssocID="{D4034154-0553-4E04-A670-8CAE6FD9B848}" presName="bgRect" presStyleLbl="bgShp" presStyleIdx="3" presStyleCnt="4"/>
      <dgm:spPr/>
    </dgm:pt>
    <dgm:pt modelId="{4AA3B67B-B46F-4487-976F-1ABBCDD9202F}" type="pres">
      <dgm:prSet presAssocID="{D4034154-0553-4E04-A670-8CAE6FD9B8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Ιεραρχία"/>
        </a:ext>
      </dgm:extLst>
    </dgm:pt>
    <dgm:pt modelId="{18D117F4-17FF-4500-B002-57585989DC25}" type="pres">
      <dgm:prSet presAssocID="{D4034154-0553-4E04-A670-8CAE6FD9B848}" presName="spaceRect" presStyleCnt="0"/>
      <dgm:spPr/>
    </dgm:pt>
    <dgm:pt modelId="{1F88532E-7423-4A49-8548-6B93AD48096F}" type="pres">
      <dgm:prSet presAssocID="{D4034154-0553-4E04-A670-8CAE6FD9B848}" presName="parTx" presStyleLbl="revTx" presStyleIdx="3" presStyleCnt="4">
        <dgm:presLayoutVars>
          <dgm:chMax val="0"/>
          <dgm:chPref val="0"/>
        </dgm:presLayoutVars>
      </dgm:prSet>
      <dgm:spPr/>
    </dgm:pt>
  </dgm:ptLst>
  <dgm:cxnLst>
    <dgm:cxn modelId="{4D1C2102-12DC-400C-8947-F8326A3882CD}" srcId="{B894AEB5-7C48-449F-B967-C304AF549AC6}" destId="{78DEF01D-7226-425F-B44F-F14413F5F75D}" srcOrd="1" destOrd="0" parTransId="{F207719E-B0F7-421D-BFC8-E7CC47885A2D}" sibTransId="{257B52EC-27F2-4425-93EA-A609EA921AC7}"/>
    <dgm:cxn modelId="{F5F11342-EAE2-4C89-B219-BEB271DFF656}" type="presOf" srcId="{78DEF01D-7226-425F-B44F-F14413F5F75D}" destId="{FB441A8E-69CD-4B0F-BED8-62A81FDA3826}" srcOrd="0" destOrd="0" presId="urn:microsoft.com/office/officeart/2018/2/layout/IconVerticalSolidList"/>
    <dgm:cxn modelId="{018F296A-29F8-484D-BAF6-73B3386F06C6}" type="presOf" srcId="{B894AEB5-7C48-449F-B967-C304AF549AC6}" destId="{70EEC7D6-6E61-4F3F-B60D-D35F7997ACF0}" srcOrd="0" destOrd="0" presId="urn:microsoft.com/office/officeart/2018/2/layout/IconVerticalSolidList"/>
    <dgm:cxn modelId="{F943FF56-D932-43F2-A4F2-9E62492A9C2F}" srcId="{B894AEB5-7C48-449F-B967-C304AF549AC6}" destId="{7F723E6A-F7CB-44FA-8095-BB58F8CE3F3F}" srcOrd="0" destOrd="0" parTransId="{1B79DDAC-CC7D-41F9-92DC-F8EED84C2F8B}" sibTransId="{E79EBB39-C646-4969-BA4E-AE805C3F9AF8}"/>
    <dgm:cxn modelId="{95971887-C8ED-449C-AAC4-E9B7A4ACE1E8}" srcId="{B894AEB5-7C48-449F-B967-C304AF549AC6}" destId="{2C88882A-05D4-4EF1-B340-BC14F3E33FB9}" srcOrd="2" destOrd="0" parTransId="{D76072B3-22F3-44F6-8B5D-6DC2AB1C6934}" sibTransId="{241F8B1C-6231-41F7-ACFD-9789E42B2401}"/>
    <dgm:cxn modelId="{785DAC92-8431-4BA4-B895-16EF92915194}" srcId="{B894AEB5-7C48-449F-B967-C304AF549AC6}" destId="{D4034154-0553-4E04-A670-8CAE6FD9B848}" srcOrd="3" destOrd="0" parTransId="{DE7FEC9D-30BF-450A-B30F-FFFFC7D69789}" sibTransId="{2A093EE5-1D84-4CA0-B8A9-3B88492BE997}"/>
    <dgm:cxn modelId="{E3E6A1B7-CE28-435B-82BB-A11C1650FCB8}" type="presOf" srcId="{D4034154-0553-4E04-A670-8CAE6FD9B848}" destId="{1F88532E-7423-4A49-8548-6B93AD48096F}" srcOrd="0" destOrd="0" presId="urn:microsoft.com/office/officeart/2018/2/layout/IconVerticalSolidList"/>
    <dgm:cxn modelId="{7AC3F2D8-E049-46A1-8767-84904115D941}" type="presOf" srcId="{7F723E6A-F7CB-44FA-8095-BB58F8CE3F3F}" destId="{9503E2C4-6C25-4BD1-BD82-C46D48BC8274}" srcOrd="0" destOrd="0" presId="urn:microsoft.com/office/officeart/2018/2/layout/IconVerticalSolidList"/>
    <dgm:cxn modelId="{1A4182FB-C26C-436E-9E3A-A34C02F0648E}" type="presOf" srcId="{2C88882A-05D4-4EF1-B340-BC14F3E33FB9}" destId="{56CF5C17-8E49-4993-ABC3-AADDB8C3D702}" srcOrd="0" destOrd="0" presId="urn:microsoft.com/office/officeart/2018/2/layout/IconVerticalSolidList"/>
    <dgm:cxn modelId="{0B937828-1F9C-414C-AC84-219CA1725DD2}" type="presParOf" srcId="{70EEC7D6-6E61-4F3F-B60D-D35F7997ACF0}" destId="{DFA3631B-D86E-439C-83B8-1F86889810CF}" srcOrd="0" destOrd="0" presId="urn:microsoft.com/office/officeart/2018/2/layout/IconVerticalSolidList"/>
    <dgm:cxn modelId="{1A66E401-F70F-4631-826B-4D76BDF70F1F}" type="presParOf" srcId="{DFA3631B-D86E-439C-83B8-1F86889810CF}" destId="{5EC932A8-7A19-44C4-B4C8-AE4128F8647C}" srcOrd="0" destOrd="0" presId="urn:microsoft.com/office/officeart/2018/2/layout/IconVerticalSolidList"/>
    <dgm:cxn modelId="{CCC6058D-D51D-4E13-B331-052BFCBDCB67}" type="presParOf" srcId="{DFA3631B-D86E-439C-83B8-1F86889810CF}" destId="{D60F257B-3840-48AC-A216-22811A85E055}" srcOrd="1" destOrd="0" presId="urn:microsoft.com/office/officeart/2018/2/layout/IconVerticalSolidList"/>
    <dgm:cxn modelId="{13C9662D-DD7B-4CF9-BDB1-2B708BA006B3}" type="presParOf" srcId="{DFA3631B-D86E-439C-83B8-1F86889810CF}" destId="{BCA3D2A4-B8B3-477F-8A5B-62513E79A931}" srcOrd="2" destOrd="0" presId="urn:microsoft.com/office/officeart/2018/2/layout/IconVerticalSolidList"/>
    <dgm:cxn modelId="{8CC2EF13-B281-4AC1-8DD4-15EAE752D7DD}" type="presParOf" srcId="{DFA3631B-D86E-439C-83B8-1F86889810CF}" destId="{9503E2C4-6C25-4BD1-BD82-C46D48BC8274}" srcOrd="3" destOrd="0" presId="urn:microsoft.com/office/officeart/2018/2/layout/IconVerticalSolidList"/>
    <dgm:cxn modelId="{40A6A76F-C634-45C7-B7E5-FB8EB5882961}" type="presParOf" srcId="{70EEC7D6-6E61-4F3F-B60D-D35F7997ACF0}" destId="{D995FFE4-AD1C-4888-87CA-D4D519F3E321}" srcOrd="1" destOrd="0" presId="urn:microsoft.com/office/officeart/2018/2/layout/IconVerticalSolidList"/>
    <dgm:cxn modelId="{0A3EC1C3-6D49-4CAB-94C4-B6F48106879F}" type="presParOf" srcId="{70EEC7D6-6E61-4F3F-B60D-D35F7997ACF0}" destId="{E0701D3A-A2DE-4C53-B01B-C5635B31DD3B}" srcOrd="2" destOrd="0" presId="urn:microsoft.com/office/officeart/2018/2/layout/IconVerticalSolidList"/>
    <dgm:cxn modelId="{A33B7D57-2348-47B1-915A-50FF32B8525B}" type="presParOf" srcId="{E0701D3A-A2DE-4C53-B01B-C5635B31DD3B}" destId="{2945E04B-8B90-4076-934D-42E133C4E43E}" srcOrd="0" destOrd="0" presId="urn:microsoft.com/office/officeart/2018/2/layout/IconVerticalSolidList"/>
    <dgm:cxn modelId="{514338BE-1DAD-4635-AB00-E9E44452E49C}" type="presParOf" srcId="{E0701D3A-A2DE-4C53-B01B-C5635B31DD3B}" destId="{92426FCE-D841-4B23-9B40-F89703505BBE}" srcOrd="1" destOrd="0" presId="urn:microsoft.com/office/officeart/2018/2/layout/IconVerticalSolidList"/>
    <dgm:cxn modelId="{5B341EC3-05C3-42B3-AD9A-A98BE20B7F03}" type="presParOf" srcId="{E0701D3A-A2DE-4C53-B01B-C5635B31DD3B}" destId="{E4AF9A83-AEAA-4A38-B62A-DB8CACEC5505}" srcOrd="2" destOrd="0" presId="urn:microsoft.com/office/officeart/2018/2/layout/IconVerticalSolidList"/>
    <dgm:cxn modelId="{A7DEC722-CCFA-431B-9C1E-F77D04668E13}" type="presParOf" srcId="{E0701D3A-A2DE-4C53-B01B-C5635B31DD3B}" destId="{FB441A8E-69CD-4B0F-BED8-62A81FDA3826}" srcOrd="3" destOrd="0" presId="urn:microsoft.com/office/officeart/2018/2/layout/IconVerticalSolidList"/>
    <dgm:cxn modelId="{864545C8-69BD-418D-9AD8-A0EB0A7D8D16}" type="presParOf" srcId="{70EEC7D6-6E61-4F3F-B60D-D35F7997ACF0}" destId="{A7B245E4-9B4D-47E3-8349-E3EF4D193471}" srcOrd="3" destOrd="0" presId="urn:microsoft.com/office/officeart/2018/2/layout/IconVerticalSolidList"/>
    <dgm:cxn modelId="{B58C0BB0-5257-4996-A65B-91D4DAA61AE3}" type="presParOf" srcId="{70EEC7D6-6E61-4F3F-B60D-D35F7997ACF0}" destId="{21A449C2-091E-4490-9CDA-ABCC7271B62A}" srcOrd="4" destOrd="0" presId="urn:microsoft.com/office/officeart/2018/2/layout/IconVerticalSolidList"/>
    <dgm:cxn modelId="{20FEBDD2-6A99-4AB9-81B3-7267D939BABE}" type="presParOf" srcId="{21A449C2-091E-4490-9CDA-ABCC7271B62A}" destId="{8F5F3796-CA18-4980-BDDB-81D4759577DE}" srcOrd="0" destOrd="0" presId="urn:microsoft.com/office/officeart/2018/2/layout/IconVerticalSolidList"/>
    <dgm:cxn modelId="{146D530D-FE4E-483A-B3C2-FCE80493C5C5}" type="presParOf" srcId="{21A449C2-091E-4490-9CDA-ABCC7271B62A}" destId="{B42A488A-8307-46D9-9ABC-2D0F1D6A4AEA}" srcOrd="1" destOrd="0" presId="urn:microsoft.com/office/officeart/2018/2/layout/IconVerticalSolidList"/>
    <dgm:cxn modelId="{A1711038-10BC-4B23-8D59-9BDDCAD05E23}" type="presParOf" srcId="{21A449C2-091E-4490-9CDA-ABCC7271B62A}" destId="{D815C71D-B7BD-4AB5-A1F8-CA98F6194EEE}" srcOrd="2" destOrd="0" presId="urn:microsoft.com/office/officeart/2018/2/layout/IconVerticalSolidList"/>
    <dgm:cxn modelId="{473C3AE4-C78A-421C-ADEE-F0C8E9718E68}" type="presParOf" srcId="{21A449C2-091E-4490-9CDA-ABCC7271B62A}" destId="{56CF5C17-8E49-4993-ABC3-AADDB8C3D702}" srcOrd="3" destOrd="0" presId="urn:microsoft.com/office/officeart/2018/2/layout/IconVerticalSolidList"/>
    <dgm:cxn modelId="{ECEEC4DF-CAC7-4F94-8616-D509AB668680}" type="presParOf" srcId="{70EEC7D6-6E61-4F3F-B60D-D35F7997ACF0}" destId="{D16445FF-D407-41BE-B4AA-40CD02948AF6}" srcOrd="5" destOrd="0" presId="urn:microsoft.com/office/officeart/2018/2/layout/IconVerticalSolidList"/>
    <dgm:cxn modelId="{8B146180-CB62-47E8-B7BC-2A3067ED1B51}" type="presParOf" srcId="{70EEC7D6-6E61-4F3F-B60D-D35F7997ACF0}" destId="{0C7B8D3B-AAD7-4C91-B488-B6FFCBF6E564}" srcOrd="6" destOrd="0" presId="urn:microsoft.com/office/officeart/2018/2/layout/IconVerticalSolidList"/>
    <dgm:cxn modelId="{085A2CED-D6FC-4AE8-B41C-EDDE9599C6A8}" type="presParOf" srcId="{0C7B8D3B-AAD7-4C91-B488-B6FFCBF6E564}" destId="{F05D153B-728C-43A4-B2AD-87304B9D1F0B}" srcOrd="0" destOrd="0" presId="urn:microsoft.com/office/officeart/2018/2/layout/IconVerticalSolidList"/>
    <dgm:cxn modelId="{D3C02594-3443-4E96-9481-E2ED26D2B401}" type="presParOf" srcId="{0C7B8D3B-AAD7-4C91-B488-B6FFCBF6E564}" destId="{4AA3B67B-B46F-4487-976F-1ABBCDD9202F}" srcOrd="1" destOrd="0" presId="urn:microsoft.com/office/officeart/2018/2/layout/IconVerticalSolidList"/>
    <dgm:cxn modelId="{BE34197E-1F5A-4C79-9218-5CB9FDD53177}" type="presParOf" srcId="{0C7B8D3B-AAD7-4C91-B488-B6FFCBF6E564}" destId="{18D117F4-17FF-4500-B002-57585989DC25}" srcOrd="2" destOrd="0" presId="urn:microsoft.com/office/officeart/2018/2/layout/IconVerticalSolidList"/>
    <dgm:cxn modelId="{99BE9116-712C-4EDB-B756-6ACFE6041E51}" type="presParOf" srcId="{0C7B8D3B-AAD7-4C91-B488-B6FFCBF6E564}" destId="{1F88532E-7423-4A49-8548-6B93AD4809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18E19C-CB05-49C9-9778-6F4E9650CD5C}" type="doc">
      <dgm:prSet loTypeId="urn:microsoft.com/office/officeart/2018/5/layout/IconCircleLabelList" loCatId="icon" qsTypeId="urn:microsoft.com/office/officeart/2005/8/quickstyle/simple1" qsCatId="simple" csTypeId="urn:microsoft.com/office/officeart/2005/8/colors/accent5_4" csCatId="accent5" phldr="1"/>
      <dgm:spPr/>
      <dgm:t>
        <a:bodyPr/>
        <a:lstStyle/>
        <a:p>
          <a:endParaRPr lang="en-US"/>
        </a:p>
      </dgm:t>
    </dgm:pt>
    <dgm:pt modelId="{35C4B9FE-0C01-4ED0-A88E-FC70D48B44D0}">
      <dgm:prSet custT="1"/>
      <dgm:spPr/>
      <dgm:t>
        <a:bodyPr/>
        <a:lstStyle/>
        <a:p>
          <a:pPr>
            <a:lnSpc>
              <a:spcPct val="100000"/>
            </a:lnSpc>
            <a:defRPr cap="all"/>
          </a:pPr>
          <a:r>
            <a:rPr lang="en-US" sz="1400"/>
            <a:t>A mixed survey will be conducted, based on secondary and primary sources.</a:t>
          </a:r>
        </a:p>
      </dgm:t>
    </dgm:pt>
    <dgm:pt modelId="{C0717384-3174-4EB3-B44D-CA94BDC382D3}" type="parTrans" cxnId="{1E8D6745-B677-4043-A083-468AADF287B6}">
      <dgm:prSet/>
      <dgm:spPr/>
      <dgm:t>
        <a:bodyPr/>
        <a:lstStyle/>
        <a:p>
          <a:endParaRPr lang="en-US" sz="2400"/>
        </a:p>
      </dgm:t>
    </dgm:pt>
    <dgm:pt modelId="{3DFEC92D-E7DE-4020-BFDD-8EB40F547DA6}" type="sibTrans" cxnId="{1E8D6745-B677-4043-A083-468AADF287B6}">
      <dgm:prSet/>
      <dgm:spPr/>
      <dgm:t>
        <a:bodyPr/>
        <a:lstStyle/>
        <a:p>
          <a:endParaRPr lang="en-US" sz="2400"/>
        </a:p>
      </dgm:t>
    </dgm:pt>
    <dgm:pt modelId="{2F37F975-A6E0-49D8-A47A-D6DC736B80AF}">
      <dgm:prSet custT="1"/>
      <dgm:spPr/>
      <dgm:t>
        <a:bodyPr/>
        <a:lstStyle/>
        <a:p>
          <a:pPr>
            <a:lnSpc>
              <a:spcPct val="100000"/>
            </a:lnSpc>
            <a:defRPr cap="all"/>
          </a:pPr>
          <a:r>
            <a:rPr lang="en-US" sz="1400"/>
            <a:t>The first part will be a phenomenological research, by interviewing prominent, innovative figures of ELT in Greece</a:t>
          </a:r>
        </a:p>
      </dgm:t>
    </dgm:pt>
    <dgm:pt modelId="{695933CE-CA3D-4FA0-8997-A1C4C8F661BF}" type="parTrans" cxnId="{1C0B02F3-3497-426F-A215-D63B36558D2D}">
      <dgm:prSet/>
      <dgm:spPr/>
      <dgm:t>
        <a:bodyPr/>
        <a:lstStyle/>
        <a:p>
          <a:endParaRPr lang="en-US" sz="2400"/>
        </a:p>
      </dgm:t>
    </dgm:pt>
    <dgm:pt modelId="{6AAE9384-CFA5-4A6E-B9ED-7DBE431A5F98}" type="sibTrans" cxnId="{1C0B02F3-3497-426F-A215-D63B36558D2D}">
      <dgm:prSet/>
      <dgm:spPr/>
      <dgm:t>
        <a:bodyPr/>
        <a:lstStyle/>
        <a:p>
          <a:endParaRPr lang="en-US" sz="2400"/>
        </a:p>
      </dgm:t>
    </dgm:pt>
    <dgm:pt modelId="{63CEC9D1-B9FF-49C2-AA7A-0146D3B93CE0}">
      <dgm:prSet custT="1"/>
      <dgm:spPr/>
      <dgm:t>
        <a:bodyPr/>
        <a:lstStyle/>
        <a:p>
          <a:pPr>
            <a:lnSpc>
              <a:spcPct val="100000"/>
            </a:lnSpc>
            <a:defRPr cap="all"/>
          </a:pPr>
          <a:r>
            <a:rPr lang="en-US" sz="1400"/>
            <a:t>The second part will be a quantitative research, where 100 teachers will complete a questionnaire on STEM education</a:t>
          </a:r>
        </a:p>
      </dgm:t>
    </dgm:pt>
    <dgm:pt modelId="{C931B397-0D1B-4399-9B8C-41142E1D753C}" type="parTrans" cxnId="{601CBC27-C753-4EB1-9383-275E59907783}">
      <dgm:prSet/>
      <dgm:spPr/>
      <dgm:t>
        <a:bodyPr/>
        <a:lstStyle/>
        <a:p>
          <a:endParaRPr lang="en-US" sz="2400"/>
        </a:p>
      </dgm:t>
    </dgm:pt>
    <dgm:pt modelId="{0614DBE7-542A-456B-A124-0B8F4EBD63B0}" type="sibTrans" cxnId="{601CBC27-C753-4EB1-9383-275E59907783}">
      <dgm:prSet/>
      <dgm:spPr/>
      <dgm:t>
        <a:bodyPr/>
        <a:lstStyle/>
        <a:p>
          <a:endParaRPr lang="en-US" sz="2400"/>
        </a:p>
      </dgm:t>
    </dgm:pt>
    <dgm:pt modelId="{2D7CA02B-3157-48A0-8DB8-2366EDD450F8}" type="pres">
      <dgm:prSet presAssocID="{5318E19C-CB05-49C9-9778-6F4E9650CD5C}" presName="root" presStyleCnt="0">
        <dgm:presLayoutVars>
          <dgm:dir/>
          <dgm:resizeHandles val="exact"/>
        </dgm:presLayoutVars>
      </dgm:prSet>
      <dgm:spPr/>
    </dgm:pt>
    <dgm:pt modelId="{253C5637-2DF7-4FCE-BC45-5A56E7E7A6F3}" type="pres">
      <dgm:prSet presAssocID="{35C4B9FE-0C01-4ED0-A88E-FC70D48B44D0}" presName="compNode" presStyleCnt="0"/>
      <dgm:spPr/>
    </dgm:pt>
    <dgm:pt modelId="{17907564-CB12-47D1-A12B-B5C4CB09874F}" type="pres">
      <dgm:prSet presAssocID="{35C4B9FE-0C01-4ED0-A88E-FC70D48B44D0}" presName="iconBgRect" presStyleLbl="bgShp" presStyleIdx="0" presStyleCnt="3"/>
      <dgm:spPr/>
    </dgm:pt>
    <dgm:pt modelId="{5B114554-FE0B-48BC-B10A-D2123AD357B4}" type="pres">
      <dgm:prSet presAssocID="{35C4B9FE-0C01-4ED0-A88E-FC70D48B44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Έρευνα"/>
        </a:ext>
      </dgm:extLst>
    </dgm:pt>
    <dgm:pt modelId="{89A3FC07-6FE3-40A7-902A-BEBF994D3819}" type="pres">
      <dgm:prSet presAssocID="{35C4B9FE-0C01-4ED0-A88E-FC70D48B44D0}" presName="spaceRect" presStyleCnt="0"/>
      <dgm:spPr/>
    </dgm:pt>
    <dgm:pt modelId="{0F0294E3-D085-4FAA-ADBC-CB56DC575126}" type="pres">
      <dgm:prSet presAssocID="{35C4B9FE-0C01-4ED0-A88E-FC70D48B44D0}" presName="textRect" presStyleLbl="revTx" presStyleIdx="0" presStyleCnt="3">
        <dgm:presLayoutVars>
          <dgm:chMax val="1"/>
          <dgm:chPref val="1"/>
        </dgm:presLayoutVars>
      </dgm:prSet>
      <dgm:spPr/>
    </dgm:pt>
    <dgm:pt modelId="{3543BF1C-A47F-40F8-B792-C51F0699652B}" type="pres">
      <dgm:prSet presAssocID="{3DFEC92D-E7DE-4020-BFDD-8EB40F547DA6}" presName="sibTrans" presStyleCnt="0"/>
      <dgm:spPr/>
    </dgm:pt>
    <dgm:pt modelId="{8000CAED-681C-4142-960C-D0B60F98B38F}" type="pres">
      <dgm:prSet presAssocID="{2F37F975-A6E0-49D8-A47A-D6DC736B80AF}" presName="compNode" presStyleCnt="0"/>
      <dgm:spPr/>
    </dgm:pt>
    <dgm:pt modelId="{C7777FEA-F4AE-489C-956D-145391007363}" type="pres">
      <dgm:prSet presAssocID="{2F37F975-A6E0-49D8-A47A-D6DC736B80AF}" presName="iconBgRect" presStyleLbl="bgShp" presStyleIdx="1" presStyleCnt="3"/>
      <dgm:spPr/>
    </dgm:pt>
    <dgm:pt modelId="{C845E3FD-1DF2-4C38-92C2-E43197D0CA87}" type="pres">
      <dgm:prSet presAssocID="{2F37F975-A6E0-49D8-A47A-D6DC736B80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Ομάδα"/>
        </a:ext>
      </dgm:extLst>
    </dgm:pt>
    <dgm:pt modelId="{0D3BB2BA-4A4F-42A7-BD32-F02FD4C23531}" type="pres">
      <dgm:prSet presAssocID="{2F37F975-A6E0-49D8-A47A-D6DC736B80AF}" presName="spaceRect" presStyleCnt="0"/>
      <dgm:spPr/>
    </dgm:pt>
    <dgm:pt modelId="{92711675-8AD4-4DFE-9206-39BE69057E79}" type="pres">
      <dgm:prSet presAssocID="{2F37F975-A6E0-49D8-A47A-D6DC736B80AF}" presName="textRect" presStyleLbl="revTx" presStyleIdx="1" presStyleCnt="3">
        <dgm:presLayoutVars>
          <dgm:chMax val="1"/>
          <dgm:chPref val="1"/>
        </dgm:presLayoutVars>
      </dgm:prSet>
      <dgm:spPr/>
    </dgm:pt>
    <dgm:pt modelId="{9E7D2E4A-7867-4C0F-A552-C8B23AEF9B85}" type="pres">
      <dgm:prSet presAssocID="{6AAE9384-CFA5-4A6E-B9ED-7DBE431A5F98}" presName="sibTrans" presStyleCnt="0"/>
      <dgm:spPr/>
    </dgm:pt>
    <dgm:pt modelId="{AE878A54-9DC3-46D6-BB5A-DD1AC5358A5C}" type="pres">
      <dgm:prSet presAssocID="{63CEC9D1-B9FF-49C2-AA7A-0146D3B93CE0}" presName="compNode" presStyleCnt="0"/>
      <dgm:spPr/>
    </dgm:pt>
    <dgm:pt modelId="{4F10CEF1-191B-47F7-AAD5-84F3FEFFA340}" type="pres">
      <dgm:prSet presAssocID="{63CEC9D1-B9FF-49C2-AA7A-0146D3B93CE0}" presName="iconBgRect" presStyleLbl="bgShp" presStyleIdx="2" presStyleCnt="3"/>
      <dgm:spPr/>
    </dgm:pt>
    <dgm:pt modelId="{4DBF5237-ADE6-4FB1-97A3-1BCFB90605D2}" type="pres">
      <dgm:prSet presAssocID="{63CEC9D1-B9FF-49C2-AA7A-0146D3B93C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ίθουσα τάξης"/>
        </a:ext>
      </dgm:extLst>
    </dgm:pt>
    <dgm:pt modelId="{D15A7D5F-ABA3-4FC0-8715-8FB60531492E}" type="pres">
      <dgm:prSet presAssocID="{63CEC9D1-B9FF-49C2-AA7A-0146D3B93CE0}" presName="spaceRect" presStyleCnt="0"/>
      <dgm:spPr/>
    </dgm:pt>
    <dgm:pt modelId="{16ABECE5-A785-4A25-B361-6A38A21B95B2}" type="pres">
      <dgm:prSet presAssocID="{63CEC9D1-B9FF-49C2-AA7A-0146D3B93CE0}" presName="textRect" presStyleLbl="revTx" presStyleIdx="2" presStyleCnt="3">
        <dgm:presLayoutVars>
          <dgm:chMax val="1"/>
          <dgm:chPref val="1"/>
        </dgm:presLayoutVars>
      </dgm:prSet>
      <dgm:spPr/>
    </dgm:pt>
  </dgm:ptLst>
  <dgm:cxnLst>
    <dgm:cxn modelId="{671FC50E-D938-4569-8081-F8E20A94EF8F}" type="presOf" srcId="{2F37F975-A6E0-49D8-A47A-D6DC736B80AF}" destId="{92711675-8AD4-4DFE-9206-39BE69057E79}" srcOrd="0" destOrd="0" presId="urn:microsoft.com/office/officeart/2018/5/layout/IconCircleLabelList"/>
    <dgm:cxn modelId="{601CBC27-C753-4EB1-9383-275E59907783}" srcId="{5318E19C-CB05-49C9-9778-6F4E9650CD5C}" destId="{63CEC9D1-B9FF-49C2-AA7A-0146D3B93CE0}" srcOrd="2" destOrd="0" parTransId="{C931B397-0D1B-4399-9B8C-41142E1D753C}" sibTransId="{0614DBE7-542A-456B-A124-0B8F4EBD63B0}"/>
    <dgm:cxn modelId="{44FF623D-6360-4EF5-B040-A4129E93D2E6}" type="presOf" srcId="{63CEC9D1-B9FF-49C2-AA7A-0146D3B93CE0}" destId="{16ABECE5-A785-4A25-B361-6A38A21B95B2}" srcOrd="0" destOrd="0" presId="urn:microsoft.com/office/officeart/2018/5/layout/IconCircleLabelList"/>
    <dgm:cxn modelId="{1E8D6745-B677-4043-A083-468AADF287B6}" srcId="{5318E19C-CB05-49C9-9778-6F4E9650CD5C}" destId="{35C4B9FE-0C01-4ED0-A88E-FC70D48B44D0}" srcOrd="0" destOrd="0" parTransId="{C0717384-3174-4EB3-B44D-CA94BDC382D3}" sibTransId="{3DFEC92D-E7DE-4020-BFDD-8EB40F547DA6}"/>
    <dgm:cxn modelId="{F422E971-982A-4F34-B551-BE5A7E0E87E6}" type="presOf" srcId="{35C4B9FE-0C01-4ED0-A88E-FC70D48B44D0}" destId="{0F0294E3-D085-4FAA-ADBC-CB56DC575126}" srcOrd="0" destOrd="0" presId="urn:microsoft.com/office/officeart/2018/5/layout/IconCircleLabelList"/>
    <dgm:cxn modelId="{3E68A99B-4B1A-4735-9C31-0BC96187440C}" type="presOf" srcId="{5318E19C-CB05-49C9-9778-6F4E9650CD5C}" destId="{2D7CA02B-3157-48A0-8DB8-2366EDD450F8}" srcOrd="0" destOrd="0" presId="urn:microsoft.com/office/officeart/2018/5/layout/IconCircleLabelList"/>
    <dgm:cxn modelId="{1C0B02F3-3497-426F-A215-D63B36558D2D}" srcId="{5318E19C-CB05-49C9-9778-6F4E9650CD5C}" destId="{2F37F975-A6E0-49D8-A47A-D6DC736B80AF}" srcOrd="1" destOrd="0" parTransId="{695933CE-CA3D-4FA0-8997-A1C4C8F661BF}" sibTransId="{6AAE9384-CFA5-4A6E-B9ED-7DBE431A5F98}"/>
    <dgm:cxn modelId="{B51F23D3-6679-482F-BB83-CF6CD46FF204}" type="presParOf" srcId="{2D7CA02B-3157-48A0-8DB8-2366EDD450F8}" destId="{253C5637-2DF7-4FCE-BC45-5A56E7E7A6F3}" srcOrd="0" destOrd="0" presId="urn:microsoft.com/office/officeart/2018/5/layout/IconCircleLabelList"/>
    <dgm:cxn modelId="{47E848EF-2ED0-4504-9E72-1C89285D7A0C}" type="presParOf" srcId="{253C5637-2DF7-4FCE-BC45-5A56E7E7A6F3}" destId="{17907564-CB12-47D1-A12B-B5C4CB09874F}" srcOrd="0" destOrd="0" presId="urn:microsoft.com/office/officeart/2018/5/layout/IconCircleLabelList"/>
    <dgm:cxn modelId="{E8380568-C014-4F62-9F96-160A4FEC32E9}" type="presParOf" srcId="{253C5637-2DF7-4FCE-BC45-5A56E7E7A6F3}" destId="{5B114554-FE0B-48BC-B10A-D2123AD357B4}" srcOrd="1" destOrd="0" presId="urn:microsoft.com/office/officeart/2018/5/layout/IconCircleLabelList"/>
    <dgm:cxn modelId="{09AA8AE6-DD8E-44A0-B3D3-08ABD9EEB864}" type="presParOf" srcId="{253C5637-2DF7-4FCE-BC45-5A56E7E7A6F3}" destId="{89A3FC07-6FE3-40A7-902A-BEBF994D3819}" srcOrd="2" destOrd="0" presId="urn:microsoft.com/office/officeart/2018/5/layout/IconCircleLabelList"/>
    <dgm:cxn modelId="{CCCFD3AF-9CB8-4144-BD8F-5266975240E0}" type="presParOf" srcId="{253C5637-2DF7-4FCE-BC45-5A56E7E7A6F3}" destId="{0F0294E3-D085-4FAA-ADBC-CB56DC575126}" srcOrd="3" destOrd="0" presId="urn:microsoft.com/office/officeart/2018/5/layout/IconCircleLabelList"/>
    <dgm:cxn modelId="{6556F9C7-FC4A-4D40-A006-E0F9F0336FF8}" type="presParOf" srcId="{2D7CA02B-3157-48A0-8DB8-2366EDD450F8}" destId="{3543BF1C-A47F-40F8-B792-C51F0699652B}" srcOrd="1" destOrd="0" presId="urn:microsoft.com/office/officeart/2018/5/layout/IconCircleLabelList"/>
    <dgm:cxn modelId="{C7D12D9D-A566-4D16-BCF2-C1FD6D97EB54}" type="presParOf" srcId="{2D7CA02B-3157-48A0-8DB8-2366EDD450F8}" destId="{8000CAED-681C-4142-960C-D0B60F98B38F}" srcOrd="2" destOrd="0" presId="urn:microsoft.com/office/officeart/2018/5/layout/IconCircleLabelList"/>
    <dgm:cxn modelId="{7A0E14D4-215A-4F5C-8101-9EA7B5AB7DAD}" type="presParOf" srcId="{8000CAED-681C-4142-960C-D0B60F98B38F}" destId="{C7777FEA-F4AE-489C-956D-145391007363}" srcOrd="0" destOrd="0" presId="urn:microsoft.com/office/officeart/2018/5/layout/IconCircleLabelList"/>
    <dgm:cxn modelId="{3AA377DC-3018-473B-88DE-E8AD135BE5C1}" type="presParOf" srcId="{8000CAED-681C-4142-960C-D0B60F98B38F}" destId="{C845E3FD-1DF2-4C38-92C2-E43197D0CA87}" srcOrd="1" destOrd="0" presId="urn:microsoft.com/office/officeart/2018/5/layout/IconCircleLabelList"/>
    <dgm:cxn modelId="{ABF59C7F-432D-4C20-92B0-B84E0B3D4FBD}" type="presParOf" srcId="{8000CAED-681C-4142-960C-D0B60F98B38F}" destId="{0D3BB2BA-4A4F-42A7-BD32-F02FD4C23531}" srcOrd="2" destOrd="0" presId="urn:microsoft.com/office/officeart/2018/5/layout/IconCircleLabelList"/>
    <dgm:cxn modelId="{3FFA817A-E113-4F6C-8929-2737BA00C539}" type="presParOf" srcId="{8000CAED-681C-4142-960C-D0B60F98B38F}" destId="{92711675-8AD4-4DFE-9206-39BE69057E79}" srcOrd="3" destOrd="0" presId="urn:microsoft.com/office/officeart/2018/5/layout/IconCircleLabelList"/>
    <dgm:cxn modelId="{A660462D-8B09-47FA-9E92-8CADEA54EAF1}" type="presParOf" srcId="{2D7CA02B-3157-48A0-8DB8-2366EDD450F8}" destId="{9E7D2E4A-7867-4C0F-A552-C8B23AEF9B85}" srcOrd="3" destOrd="0" presId="urn:microsoft.com/office/officeart/2018/5/layout/IconCircleLabelList"/>
    <dgm:cxn modelId="{2C74A50D-0A73-40E3-A6DD-58CA7D41D61E}" type="presParOf" srcId="{2D7CA02B-3157-48A0-8DB8-2366EDD450F8}" destId="{AE878A54-9DC3-46D6-BB5A-DD1AC5358A5C}" srcOrd="4" destOrd="0" presId="urn:microsoft.com/office/officeart/2018/5/layout/IconCircleLabelList"/>
    <dgm:cxn modelId="{791160DB-3849-4C66-ACED-E9BB2E98294B}" type="presParOf" srcId="{AE878A54-9DC3-46D6-BB5A-DD1AC5358A5C}" destId="{4F10CEF1-191B-47F7-AAD5-84F3FEFFA340}" srcOrd="0" destOrd="0" presId="urn:microsoft.com/office/officeart/2018/5/layout/IconCircleLabelList"/>
    <dgm:cxn modelId="{3766D774-91CA-482B-9FB1-0F9770E9FF0F}" type="presParOf" srcId="{AE878A54-9DC3-46D6-BB5A-DD1AC5358A5C}" destId="{4DBF5237-ADE6-4FB1-97A3-1BCFB90605D2}" srcOrd="1" destOrd="0" presId="urn:microsoft.com/office/officeart/2018/5/layout/IconCircleLabelList"/>
    <dgm:cxn modelId="{EEF16005-14BE-465D-9CF0-E3172A422074}" type="presParOf" srcId="{AE878A54-9DC3-46D6-BB5A-DD1AC5358A5C}" destId="{D15A7D5F-ABA3-4FC0-8715-8FB60531492E}" srcOrd="2" destOrd="0" presId="urn:microsoft.com/office/officeart/2018/5/layout/IconCircleLabelList"/>
    <dgm:cxn modelId="{8DCBD1EE-F30B-4069-8225-C60D6070783A}" type="presParOf" srcId="{AE878A54-9DC3-46D6-BB5A-DD1AC5358A5C}" destId="{16ABECE5-A785-4A25-B361-6A38A21B95B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D024CC-106C-4B06-84E3-693C1431BE08}"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7AD0E59C-175B-49EC-879B-7372A25AF063}">
      <dgm:prSet/>
      <dgm:spPr/>
      <dgm:t>
        <a:bodyPr/>
        <a:lstStyle/>
        <a:p>
          <a:pPr>
            <a:lnSpc>
              <a:spcPct val="100000"/>
            </a:lnSpc>
          </a:pPr>
          <a:r>
            <a:rPr lang="en-US"/>
            <a:t>The literature review has been completed</a:t>
          </a:r>
        </a:p>
      </dgm:t>
    </dgm:pt>
    <dgm:pt modelId="{66523CD4-9B81-4EFB-8EA1-65161C514B54}" type="parTrans" cxnId="{99ED17B7-A380-46F3-876B-C4F6FF376D92}">
      <dgm:prSet/>
      <dgm:spPr/>
      <dgm:t>
        <a:bodyPr/>
        <a:lstStyle/>
        <a:p>
          <a:endParaRPr lang="en-US"/>
        </a:p>
      </dgm:t>
    </dgm:pt>
    <dgm:pt modelId="{AC9331F7-2DF6-4ED6-AC92-C1DA0A1EE30A}" type="sibTrans" cxnId="{99ED17B7-A380-46F3-876B-C4F6FF376D92}">
      <dgm:prSet/>
      <dgm:spPr/>
      <dgm:t>
        <a:bodyPr/>
        <a:lstStyle/>
        <a:p>
          <a:endParaRPr lang="en-US"/>
        </a:p>
      </dgm:t>
    </dgm:pt>
    <dgm:pt modelId="{18EE1B56-DD77-474D-AED6-CCD5CB6E9FC1}">
      <dgm:prSet/>
      <dgm:spPr/>
      <dgm:t>
        <a:bodyPr/>
        <a:lstStyle/>
        <a:p>
          <a:pPr>
            <a:lnSpc>
              <a:spcPct val="100000"/>
            </a:lnSpc>
          </a:pPr>
          <a:r>
            <a:rPr lang="en-US"/>
            <a:t>The distribution of the questionnaires is in progress</a:t>
          </a:r>
        </a:p>
      </dgm:t>
    </dgm:pt>
    <dgm:pt modelId="{3A8326E3-7A50-436F-8F11-2C18EF57C025}" type="parTrans" cxnId="{5CB369CA-F6F1-46A6-A540-D013870B1756}">
      <dgm:prSet/>
      <dgm:spPr/>
      <dgm:t>
        <a:bodyPr/>
        <a:lstStyle/>
        <a:p>
          <a:endParaRPr lang="en-US"/>
        </a:p>
      </dgm:t>
    </dgm:pt>
    <dgm:pt modelId="{CCDD436A-361B-43B8-8985-0EA0E60B9DEA}" type="sibTrans" cxnId="{5CB369CA-F6F1-46A6-A540-D013870B1756}">
      <dgm:prSet/>
      <dgm:spPr/>
      <dgm:t>
        <a:bodyPr/>
        <a:lstStyle/>
        <a:p>
          <a:endParaRPr lang="en-US"/>
        </a:p>
      </dgm:t>
    </dgm:pt>
    <dgm:pt modelId="{81FBA9EB-5E15-4E61-9858-4EC2FEDC0D1F}">
      <dgm:prSet/>
      <dgm:spPr/>
      <dgm:t>
        <a:bodyPr/>
        <a:lstStyle/>
        <a:p>
          <a:pPr>
            <a:lnSpc>
              <a:spcPct val="100000"/>
            </a:lnSpc>
          </a:pPr>
          <a:r>
            <a:rPr lang="en-US"/>
            <a:t>The interviews are in progress</a:t>
          </a:r>
        </a:p>
      </dgm:t>
    </dgm:pt>
    <dgm:pt modelId="{F85BC128-EA34-4E2E-AC77-FF7637B96464}" type="parTrans" cxnId="{3C8BA82E-1A24-4D5A-A2C0-8F8EB7F9415A}">
      <dgm:prSet/>
      <dgm:spPr/>
      <dgm:t>
        <a:bodyPr/>
        <a:lstStyle/>
        <a:p>
          <a:endParaRPr lang="en-US"/>
        </a:p>
      </dgm:t>
    </dgm:pt>
    <dgm:pt modelId="{C5FA97C4-56D3-45BA-8BC5-B705B84A8A36}" type="sibTrans" cxnId="{3C8BA82E-1A24-4D5A-A2C0-8F8EB7F9415A}">
      <dgm:prSet/>
      <dgm:spPr/>
      <dgm:t>
        <a:bodyPr/>
        <a:lstStyle/>
        <a:p>
          <a:endParaRPr lang="en-US"/>
        </a:p>
      </dgm:t>
    </dgm:pt>
    <dgm:pt modelId="{107AD530-560A-4FD8-9BDB-E67322B3A805}" type="pres">
      <dgm:prSet presAssocID="{F6D024CC-106C-4B06-84E3-693C1431BE08}" presName="root" presStyleCnt="0">
        <dgm:presLayoutVars>
          <dgm:dir/>
          <dgm:resizeHandles val="exact"/>
        </dgm:presLayoutVars>
      </dgm:prSet>
      <dgm:spPr/>
    </dgm:pt>
    <dgm:pt modelId="{A94F3AAC-B07C-4141-8E91-1F0F9B6F9800}" type="pres">
      <dgm:prSet presAssocID="{7AD0E59C-175B-49EC-879B-7372A25AF063}" presName="compNode" presStyleCnt="0"/>
      <dgm:spPr/>
    </dgm:pt>
    <dgm:pt modelId="{8035D585-ED86-42CA-A65A-21A390E57DAE}" type="pres">
      <dgm:prSet presAssocID="{7AD0E59C-175B-49EC-879B-7372A25AF063}" presName="bgRect" presStyleLbl="bgShp" presStyleIdx="0" presStyleCnt="3"/>
      <dgm:spPr/>
    </dgm:pt>
    <dgm:pt modelId="{FAB32FA6-CB48-4A10-B002-C10D1EFC9140}" type="pres">
      <dgm:prSet presAssocID="{7AD0E59C-175B-49EC-879B-7372A25AF0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Βιβλία"/>
        </a:ext>
      </dgm:extLst>
    </dgm:pt>
    <dgm:pt modelId="{9300DFED-8842-4789-AA06-7054E381D060}" type="pres">
      <dgm:prSet presAssocID="{7AD0E59C-175B-49EC-879B-7372A25AF063}" presName="spaceRect" presStyleCnt="0"/>
      <dgm:spPr/>
    </dgm:pt>
    <dgm:pt modelId="{AF37D1CB-ED7A-4C29-9CC2-7A1C84DB11FC}" type="pres">
      <dgm:prSet presAssocID="{7AD0E59C-175B-49EC-879B-7372A25AF063}" presName="parTx" presStyleLbl="revTx" presStyleIdx="0" presStyleCnt="3">
        <dgm:presLayoutVars>
          <dgm:chMax val="0"/>
          <dgm:chPref val="0"/>
        </dgm:presLayoutVars>
      </dgm:prSet>
      <dgm:spPr/>
    </dgm:pt>
    <dgm:pt modelId="{32FCD118-A10A-45D3-9B0A-C151BC85510B}" type="pres">
      <dgm:prSet presAssocID="{AC9331F7-2DF6-4ED6-AC92-C1DA0A1EE30A}" presName="sibTrans" presStyleCnt="0"/>
      <dgm:spPr/>
    </dgm:pt>
    <dgm:pt modelId="{4F4763F2-EDA5-4A53-A13A-2320344A8012}" type="pres">
      <dgm:prSet presAssocID="{18EE1B56-DD77-474D-AED6-CCD5CB6E9FC1}" presName="compNode" presStyleCnt="0"/>
      <dgm:spPr/>
    </dgm:pt>
    <dgm:pt modelId="{253967D4-3041-451F-87AC-ED2AB7FE9B3B}" type="pres">
      <dgm:prSet presAssocID="{18EE1B56-DD77-474D-AED6-CCD5CB6E9FC1}" presName="bgRect" presStyleLbl="bgShp" presStyleIdx="1" presStyleCnt="3"/>
      <dgm:spPr/>
    </dgm:pt>
    <dgm:pt modelId="{2BAC08E5-6F84-4F16-892E-3A186B0E2B8E}" type="pres">
      <dgm:prSet presAssocID="{18EE1B56-DD77-474D-AED6-CCD5CB6E9F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Λίστα ελέγχου"/>
        </a:ext>
      </dgm:extLst>
    </dgm:pt>
    <dgm:pt modelId="{10FE4B8E-7609-4725-ACA7-4230CEC8ACA3}" type="pres">
      <dgm:prSet presAssocID="{18EE1B56-DD77-474D-AED6-CCD5CB6E9FC1}" presName="spaceRect" presStyleCnt="0"/>
      <dgm:spPr/>
    </dgm:pt>
    <dgm:pt modelId="{094EB105-4FD7-415C-991D-FB6DA33C1F4E}" type="pres">
      <dgm:prSet presAssocID="{18EE1B56-DD77-474D-AED6-CCD5CB6E9FC1}" presName="parTx" presStyleLbl="revTx" presStyleIdx="1" presStyleCnt="3">
        <dgm:presLayoutVars>
          <dgm:chMax val="0"/>
          <dgm:chPref val="0"/>
        </dgm:presLayoutVars>
      </dgm:prSet>
      <dgm:spPr/>
    </dgm:pt>
    <dgm:pt modelId="{80736E6B-6489-4D6D-B0BF-D172BCCF8F42}" type="pres">
      <dgm:prSet presAssocID="{CCDD436A-361B-43B8-8985-0EA0E60B9DEA}" presName="sibTrans" presStyleCnt="0"/>
      <dgm:spPr/>
    </dgm:pt>
    <dgm:pt modelId="{ED5481E6-100C-41FA-AC47-5610E4C0F9E8}" type="pres">
      <dgm:prSet presAssocID="{81FBA9EB-5E15-4E61-9858-4EC2FEDC0D1F}" presName="compNode" presStyleCnt="0"/>
      <dgm:spPr/>
    </dgm:pt>
    <dgm:pt modelId="{DC428D39-C66B-4061-90BC-D42DB0060CDA}" type="pres">
      <dgm:prSet presAssocID="{81FBA9EB-5E15-4E61-9858-4EC2FEDC0D1F}" presName="bgRect" presStyleLbl="bgShp" presStyleIdx="2" presStyleCnt="3"/>
      <dgm:spPr/>
    </dgm:pt>
    <dgm:pt modelId="{0009689C-CBAD-497E-85A9-F19DBDDD0B08}" type="pres">
      <dgm:prSet presAssocID="{81FBA9EB-5E15-4E61-9858-4EC2FEDC0D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Συνομιλία"/>
        </a:ext>
      </dgm:extLst>
    </dgm:pt>
    <dgm:pt modelId="{722F212B-119E-4535-BD00-AB79BF2BAD5C}" type="pres">
      <dgm:prSet presAssocID="{81FBA9EB-5E15-4E61-9858-4EC2FEDC0D1F}" presName="spaceRect" presStyleCnt="0"/>
      <dgm:spPr/>
    </dgm:pt>
    <dgm:pt modelId="{13774353-A82F-49F4-B710-AD7236976ECC}" type="pres">
      <dgm:prSet presAssocID="{81FBA9EB-5E15-4E61-9858-4EC2FEDC0D1F}" presName="parTx" presStyleLbl="revTx" presStyleIdx="2" presStyleCnt="3">
        <dgm:presLayoutVars>
          <dgm:chMax val="0"/>
          <dgm:chPref val="0"/>
        </dgm:presLayoutVars>
      </dgm:prSet>
      <dgm:spPr/>
    </dgm:pt>
  </dgm:ptLst>
  <dgm:cxnLst>
    <dgm:cxn modelId="{3C8BA82E-1A24-4D5A-A2C0-8F8EB7F9415A}" srcId="{F6D024CC-106C-4B06-84E3-693C1431BE08}" destId="{81FBA9EB-5E15-4E61-9858-4EC2FEDC0D1F}" srcOrd="2" destOrd="0" parTransId="{F85BC128-EA34-4E2E-AC77-FF7637B96464}" sibTransId="{C5FA97C4-56D3-45BA-8BC5-B705B84A8A36}"/>
    <dgm:cxn modelId="{4DBACB4D-A5E1-44E7-A513-D325F3D47FBF}" type="presOf" srcId="{81FBA9EB-5E15-4E61-9858-4EC2FEDC0D1F}" destId="{13774353-A82F-49F4-B710-AD7236976ECC}" srcOrd="0" destOrd="0" presId="urn:microsoft.com/office/officeart/2018/2/layout/IconVerticalSolidList"/>
    <dgm:cxn modelId="{27C14955-3760-44B4-B8DE-89494B377C81}" type="presOf" srcId="{18EE1B56-DD77-474D-AED6-CCD5CB6E9FC1}" destId="{094EB105-4FD7-415C-991D-FB6DA33C1F4E}" srcOrd="0" destOrd="0" presId="urn:microsoft.com/office/officeart/2018/2/layout/IconVerticalSolidList"/>
    <dgm:cxn modelId="{99ED17B7-A380-46F3-876B-C4F6FF376D92}" srcId="{F6D024CC-106C-4B06-84E3-693C1431BE08}" destId="{7AD0E59C-175B-49EC-879B-7372A25AF063}" srcOrd="0" destOrd="0" parTransId="{66523CD4-9B81-4EFB-8EA1-65161C514B54}" sibTransId="{AC9331F7-2DF6-4ED6-AC92-C1DA0A1EE30A}"/>
    <dgm:cxn modelId="{5CB369CA-F6F1-46A6-A540-D013870B1756}" srcId="{F6D024CC-106C-4B06-84E3-693C1431BE08}" destId="{18EE1B56-DD77-474D-AED6-CCD5CB6E9FC1}" srcOrd="1" destOrd="0" parTransId="{3A8326E3-7A50-436F-8F11-2C18EF57C025}" sibTransId="{CCDD436A-361B-43B8-8985-0EA0E60B9DEA}"/>
    <dgm:cxn modelId="{A86513D5-6DC8-4E16-9A62-053C9355ABC9}" type="presOf" srcId="{F6D024CC-106C-4B06-84E3-693C1431BE08}" destId="{107AD530-560A-4FD8-9BDB-E67322B3A805}" srcOrd="0" destOrd="0" presId="urn:microsoft.com/office/officeart/2018/2/layout/IconVerticalSolidList"/>
    <dgm:cxn modelId="{6D19FEF2-AB07-4D0D-B85D-F7904E8747AF}" type="presOf" srcId="{7AD0E59C-175B-49EC-879B-7372A25AF063}" destId="{AF37D1CB-ED7A-4C29-9CC2-7A1C84DB11FC}" srcOrd="0" destOrd="0" presId="urn:microsoft.com/office/officeart/2018/2/layout/IconVerticalSolidList"/>
    <dgm:cxn modelId="{2050685C-174A-421A-83AB-8BC1B4A506BC}" type="presParOf" srcId="{107AD530-560A-4FD8-9BDB-E67322B3A805}" destId="{A94F3AAC-B07C-4141-8E91-1F0F9B6F9800}" srcOrd="0" destOrd="0" presId="urn:microsoft.com/office/officeart/2018/2/layout/IconVerticalSolidList"/>
    <dgm:cxn modelId="{F6CC303C-DE9B-4C8A-95CF-361615606954}" type="presParOf" srcId="{A94F3AAC-B07C-4141-8E91-1F0F9B6F9800}" destId="{8035D585-ED86-42CA-A65A-21A390E57DAE}" srcOrd="0" destOrd="0" presId="urn:microsoft.com/office/officeart/2018/2/layout/IconVerticalSolidList"/>
    <dgm:cxn modelId="{3039FEEE-D86E-4E20-BB6E-AF367A69C941}" type="presParOf" srcId="{A94F3AAC-B07C-4141-8E91-1F0F9B6F9800}" destId="{FAB32FA6-CB48-4A10-B002-C10D1EFC9140}" srcOrd="1" destOrd="0" presId="urn:microsoft.com/office/officeart/2018/2/layout/IconVerticalSolidList"/>
    <dgm:cxn modelId="{4705166C-95F5-4EEF-B077-3FD684699DAD}" type="presParOf" srcId="{A94F3AAC-B07C-4141-8E91-1F0F9B6F9800}" destId="{9300DFED-8842-4789-AA06-7054E381D060}" srcOrd="2" destOrd="0" presId="urn:microsoft.com/office/officeart/2018/2/layout/IconVerticalSolidList"/>
    <dgm:cxn modelId="{93D881AA-36CA-407F-BA1A-B76011FBDB81}" type="presParOf" srcId="{A94F3AAC-B07C-4141-8E91-1F0F9B6F9800}" destId="{AF37D1CB-ED7A-4C29-9CC2-7A1C84DB11FC}" srcOrd="3" destOrd="0" presId="urn:microsoft.com/office/officeart/2018/2/layout/IconVerticalSolidList"/>
    <dgm:cxn modelId="{339DC71C-FDC4-4B44-B334-43F9109C6D8A}" type="presParOf" srcId="{107AD530-560A-4FD8-9BDB-E67322B3A805}" destId="{32FCD118-A10A-45D3-9B0A-C151BC85510B}" srcOrd="1" destOrd="0" presId="urn:microsoft.com/office/officeart/2018/2/layout/IconVerticalSolidList"/>
    <dgm:cxn modelId="{4F569ED4-29A9-4983-BDB6-C6FFB3F2572C}" type="presParOf" srcId="{107AD530-560A-4FD8-9BDB-E67322B3A805}" destId="{4F4763F2-EDA5-4A53-A13A-2320344A8012}" srcOrd="2" destOrd="0" presId="urn:microsoft.com/office/officeart/2018/2/layout/IconVerticalSolidList"/>
    <dgm:cxn modelId="{86C3287D-A5B4-4B5A-96E3-7ACE5E57CD6D}" type="presParOf" srcId="{4F4763F2-EDA5-4A53-A13A-2320344A8012}" destId="{253967D4-3041-451F-87AC-ED2AB7FE9B3B}" srcOrd="0" destOrd="0" presId="urn:microsoft.com/office/officeart/2018/2/layout/IconVerticalSolidList"/>
    <dgm:cxn modelId="{E4EEBF2B-614A-4E9C-BA67-5FA16FE192F8}" type="presParOf" srcId="{4F4763F2-EDA5-4A53-A13A-2320344A8012}" destId="{2BAC08E5-6F84-4F16-892E-3A186B0E2B8E}" srcOrd="1" destOrd="0" presId="urn:microsoft.com/office/officeart/2018/2/layout/IconVerticalSolidList"/>
    <dgm:cxn modelId="{1ECBB99B-142B-4858-8841-C19EDB05E788}" type="presParOf" srcId="{4F4763F2-EDA5-4A53-A13A-2320344A8012}" destId="{10FE4B8E-7609-4725-ACA7-4230CEC8ACA3}" srcOrd="2" destOrd="0" presId="urn:microsoft.com/office/officeart/2018/2/layout/IconVerticalSolidList"/>
    <dgm:cxn modelId="{83DEC8C7-90EA-471F-AEC6-7F7264FF3892}" type="presParOf" srcId="{4F4763F2-EDA5-4A53-A13A-2320344A8012}" destId="{094EB105-4FD7-415C-991D-FB6DA33C1F4E}" srcOrd="3" destOrd="0" presId="urn:microsoft.com/office/officeart/2018/2/layout/IconVerticalSolidList"/>
    <dgm:cxn modelId="{8BBAB78B-BE8D-4BAD-8886-2E3F041FE3E1}" type="presParOf" srcId="{107AD530-560A-4FD8-9BDB-E67322B3A805}" destId="{80736E6B-6489-4D6D-B0BF-D172BCCF8F42}" srcOrd="3" destOrd="0" presId="urn:microsoft.com/office/officeart/2018/2/layout/IconVerticalSolidList"/>
    <dgm:cxn modelId="{82AFF354-FF79-4BC1-8B17-583BEA42463C}" type="presParOf" srcId="{107AD530-560A-4FD8-9BDB-E67322B3A805}" destId="{ED5481E6-100C-41FA-AC47-5610E4C0F9E8}" srcOrd="4" destOrd="0" presId="urn:microsoft.com/office/officeart/2018/2/layout/IconVerticalSolidList"/>
    <dgm:cxn modelId="{78E32044-9BC6-486C-9C0A-6F3B59879916}" type="presParOf" srcId="{ED5481E6-100C-41FA-AC47-5610E4C0F9E8}" destId="{DC428D39-C66B-4061-90BC-D42DB0060CDA}" srcOrd="0" destOrd="0" presId="urn:microsoft.com/office/officeart/2018/2/layout/IconVerticalSolidList"/>
    <dgm:cxn modelId="{84F8818B-5C95-4AB5-91BF-E41419945606}" type="presParOf" srcId="{ED5481E6-100C-41FA-AC47-5610E4C0F9E8}" destId="{0009689C-CBAD-497E-85A9-F19DBDDD0B08}" srcOrd="1" destOrd="0" presId="urn:microsoft.com/office/officeart/2018/2/layout/IconVerticalSolidList"/>
    <dgm:cxn modelId="{4B7E2F37-9B16-48CA-8853-7E2B90FD971E}" type="presParOf" srcId="{ED5481E6-100C-41FA-AC47-5610E4C0F9E8}" destId="{722F212B-119E-4535-BD00-AB79BF2BAD5C}" srcOrd="2" destOrd="0" presId="urn:microsoft.com/office/officeart/2018/2/layout/IconVerticalSolidList"/>
    <dgm:cxn modelId="{1E47A20E-ED53-4AFA-97B0-AC27736110D2}" type="presParOf" srcId="{ED5481E6-100C-41FA-AC47-5610E4C0F9E8}" destId="{13774353-A82F-49F4-B710-AD7236976E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47CC4B-EEBF-43B6-B0DC-5EB8BA07F455}" type="doc">
      <dgm:prSet loTypeId="urn:microsoft.com/office/officeart/2005/8/layout/hierarchy1" loCatId="hierarchy" qsTypeId="urn:microsoft.com/office/officeart/2005/8/quickstyle/simple5" qsCatId="simple" csTypeId="urn:microsoft.com/office/officeart/2005/8/colors/accent5_2" csCatId="accent5"/>
      <dgm:spPr/>
      <dgm:t>
        <a:bodyPr/>
        <a:lstStyle/>
        <a:p>
          <a:endParaRPr lang="en-US"/>
        </a:p>
      </dgm:t>
    </dgm:pt>
    <dgm:pt modelId="{EB999D55-BC2D-45B7-B2DE-4F0091A26E44}">
      <dgm:prSet/>
      <dgm:spPr/>
      <dgm:t>
        <a:bodyPr/>
        <a:lstStyle/>
        <a:p>
          <a:r>
            <a:rPr lang="en-US"/>
            <a:t>Conducting research 1/2024 to 8/2024</a:t>
          </a:r>
        </a:p>
      </dgm:t>
    </dgm:pt>
    <dgm:pt modelId="{D3B94B4B-9274-494B-B1C6-95EDCD1B5032}" type="parTrans" cxnId="{40B6FFDC-7079-432D-8EC2-A70DEC7D8CC0}">
      <dgm:prSet/>
      <dgm:spPr/>
      <dgm:t>
        <a:bodyPr/>
        <a:lstStyle/>
        <a:p>
          <a:endParaRPr lang="en-US"/>
        </a:p>
      </dgm:t>
    </dgm:pt>
    <dgm:pt modelId="{AF316391-8FD6-4910-8707-4DE81D25C4EB}" type="sibTrans" cxnId="{40B6FFDC-7079-432D-8EC2-A70DEC7D8CC0}">
      <dgm:prSet/>
      <dgm:spPr/>
      <dgm:t>
        <a:bodyPr/>
        <a:lstStyle/>
        <a:p>
          <a:endParaRPr lang="en-US"/>
        </a:p>
      </dgm:t>
    </dgm:pt>
    <dgm:pt modelId="{983C4EB6-7B53-4A05-BF00-DFAF3C9F5190}">
      <dgm:prSet/>
      <dgm:spPr/>
      <dgm:t>
        <a:bodyPr/>
        <a:lstStyle/>
        <a:p>
          <a:r>
            <a:rPr lang="en-US"/>
            <a:t>Recording results 9/2024 to 12/2024</a:t>
          </a:r>
        </a:p>
      </dgm:t>
    </dgm:pt>
    <dgm:pt modelId="{AF126172-EFE5-4B5C-BCA8-22918529098F}" type="parTrans" cxnId="{A6275682-4BDA-4C73-8EE7-C5D0BD7B355D}">
      <dgm:prSet/>
      <dgm:spPr/>
      <dgm:t>
        <a:bodyPr/>
        <a:lstStyle/>
        <a:p>
          <a:endParaRPr lang="en-US"/>
        </a:p>
      </dgm:t>
    </dgm:pt>
    <dgm:pt modelId="{A21F3541-15CD-43DE-A1B9-940C5F2F674D}" type="sibTrans" cxnId="{A6275682-4BDA-4C73-8EE7-C5D0BD7B355D}">
      <dgm:prSet/>
      <dgm:spPr/>
      <dgm:t>
        <a:bodyPr/>
        <a:lstStyle/>
        <a:p>
          <a:endParaRPr lang="en-US"/>
        </a:p>
      </dgm:t>
    </dgm:pt>
    <dgm:pt modelId="{1AAB67B1-3668-4B46-BDD1-3AD1B11050E2}">
      <dgm:prSet/>
      <dgm:spPr/>
      <dgm:t>
        <a:bodyPr/>
        <a:lstStyle/>
        <a:p>
          <a:r>
            <a:rPr lang="en-US"/>
            <a:t>Write research by 6/2025</a:t>
          </a:r>
        </a:p>
      </dgm:t>
    </dgm:pt>
    <dgm:pt modelId="{06CB9977-AD22-4756-8A95-33DACF49951B}" type="parTrans" cxnId="{FA307020-E7B0-4B70-BA91-E067E9281136}">
      <dgm:prSet/>
      <dgm:spPr/>
      <dgm:t>
        <a:bodyPr/>
        <a:lstStyle/>
        <a:p>
          <a:endParaRPr lang="en-US"/>
        </a:p>
      </dgm:t>
    </dgm:pt>
    <dgm:pt modelId="{69973853-27C1-412A-9EE3-A01A7FDF7CB9}" type="sibTrans" cxnId="{FA307020-E7B0-4B70-BA91-E067E9281136}">
      <dgm:prSet/>
      <dgm:spPr/>
      <dgm:t>
        <a:bodyPr/>
        <a:lstStyle/>
        <a:p>
          <a:endParaRPr lang="en-US"/>
        </a:p>
      </dgm:t>
    </dgm:pt>
    <dgm:pt modelId="{DEB17914-C164-4811-A060-3085F5EA010B}">
      <dgm:prSet/>
      <dgm:spPr/>
      <dgm:t>
        <a:bodyPr/>
        <a:lstStyle/>
        <a:p>
          <a:r>
            <a:rPr lang="en-US"/>
            <a:t>Other actions by the end of 2025</a:t>
          </a:r>
        </a:p>
      </dgm:t>
    </dgm:pt>
    <dgm:pt modelId="{E8F10515-5CD9-42E4-A04A-4330CCB50AE6}" type="parTrans" cxnId="{F7016F3A-D9F8-4132-B908-6DB9708199D0}">
      <dgm:prSet/>
      <dgm:spPr/>
      <dgm:t>
        <a:bodyPr/>
        <a:lstStyle/>
        <a:p>
          <a:endParaRPr lang="en-US"/>
        </a:p>
      </dgm:t>
    </dgm:pt>
    <dgm:pt modelId="{D1024FFC-BA8C-4EA5-93B8-DA5D981BF001}" type="sibTrans" cxnId="{F7016F3A-D9F8-4132-B908-6DB9708199D0}">
      <dgm:prSet/>
      <dgm:spPr/>
      <dgm:t>
        <a:bodyPr/>
        <a:lstStyle/>
        <a:p>
          <a:endParaRPr lang="en-US"/>
        </a:p>
      </dgm:t>
    </dgm:pt>
    <dgm:pt modelId="{8E659FF8-B53E-4C72-A983-8B7615BA3F79}" type="pres">
      <dgm:prSet presAssocID="{7A47CC4B-EEBF-43B6-B0DC-5EB8BA07F455}" presName="hierChild1" presStyleCnt="0">
        <dgm:presLayoutVars>
          <dgm:chPref val="1"/>
          <dgm:dir/>
          <dgm:animOne val="branch"/>
          <dgm:animLvl val="lvl"/>
          <dgm:resizeHandles/>
        </dgm:presLayoutVars>
      </dgm:prSet>
      <dgm:spPr/>
    </dgm:pt>
    <dgm:pt modelId="{4D9F7DF4-ADE6-4B1C-8E06-9F197D28BB5C}" type="pres">
      <dgm:prSet presAssocID="{EB999D55-BC2D-45B7-B2DE-4F0091A26E44}" presName="hierRoot1" presStyleCnt="0"/>
      <dgm:spPr/>
    </dgm:pt>
    <dgm:pt modelId="{526C4F5E-B3D5-4EA6-915F-471949AD3080}" type="pres">
      <dgm:prSet presAssocID="{EB999D55-BC2D-45B7-B2DE-4F0091A26E44}" presName="composite" presStyleCnt="0"/>
      <dgm:spPr/>
    </dgm:pt>
    <dgm:pt modelId="{DC2F1752-29A7-442B-9078-5623EAADA749}" type="pres">
      <dgm:prSet presAssocID="{EB999D55-BC2D-45B7-B2DE-4F0091A26E44}" presName="background" presStyleLbl="node0" presStyleIdx="0" presStyleCnt="4"/>
      <dgm:spPr/>
    </dgm:pt>
    <dgm:pt modelId="{22EA823C-EDBF-4D8E-98EF-92D70BF75343}" type="pres">
      <dgm:prSet presAssocID="{EB999D55-BC2D-45B7-B2DE-4F0091A26E44}" presName="text" presStyleLbl="fgAcc0" presStyleIdx="0" presStyleCnt="4">
        <dgm:presLayoutVars>
          <dgm:chPref val="3"/>
        </dgm:presLayoutVars>
      </dgm:prSet>
      <dgm:spPr/>
    </dgm:pt>
    <dgm:pt modelId="{7F836148-1B72-40AD-B293-0B30B1FA5B11}" type="pres">
      <dgm:prSet presAssocID="{EB999D55-BC2D-45B7-B2DE-4F0091A26E44}" presName="hierChild2" presStyleCnt="0"/>
      <dgm:spPr/>
    </dgm:pt>
    <dgm:pt modelId="{DB3AD703-AE8A-4C83-A072-3A9BD0F943BD}" type="pres">
      <dgm:prSet presAssocID="{983C4EB6-7B53-4A05-BF00-DFAF3C9F5190}" presName="hierRoot1" presStyleCnt="0"/>
      <dgm:spPr/>
    </dgm:pt>
    <dgm:pt modelId="{8BC3B2E0-3131-487B-A73B-5A1261AFFA88}" type="pres">
      <dgm:prSet presAssocID="{983C4EB6-7B53-4A05-BF00-DFAF3C9F5190}" presName="composite" presStyleCnt="0"/>
      <dgm:spPr/>
    </dgm:pt>
    <dgm:pt modelId="{594945BB-0BDF-48EA-B20E-CA9E05B46620}" type="pres">
      <dgm:prSet presAssocID="{983C4EB6-7B53-4A05-BF00-DFAF3C9F5190}" presName="background" presStyleLbl="node0" presStyleIdx="1" presStyleCnt="4"/>
      <dgm:spPr/>
    </dgm:pt>
    <dgm:pt modelId="{74DD298C-9E85-4568-BE95-3E2387F79DC4}" type="pres">
      <dgm:prSet presAssocID="{983C4EB6-7B53-4A05-BF00-DFAF3C9F5190}" presName="text" presStyleLbl="fgAcc0" presStyleIdx="1" presStyleCnt="4">
        <dgm:presLayoutVars>
          <dgm:chPref val="3"/>
        </dgm:presLayoutVars>
      </dgm:prSet>
      <dgm:spPr/>
    </dgm:pt>
    <dgm:pt modelId="{91EA23E5-DB90-4A74-8037-9B373CD7A561}" type="pres">
      <dgm:prSet presAssocID="{983C4EB6-7B53-4A05-BF00-DFAF3C9F5190}" presName="hierChild2" presStyleCnt="0"/>
      <dgm:spPr/>
    </dgm:pt>
    <dgm:pt modelId="{3140F10D-82FD-45AF-AAA2-295C5F489420}" type="pres">
      <dgm:prSet presAssocID="{1AAB67B1-3668-4B46-BDD1-3AD1B11050E2}" presName="hierRoot1" presStyleCnt="0"/>
      <dgm:spPr/>
    </dgm:pt>
    <dgm:pt modelId="{6B9743DA-ED4B-4170-AAFF-A52A5AA1136F}" type="pres">
      <dgm:prSet presAssocID="{1AAB67B1-3668-4B46-BDD1-3AD1B11050E2}" presName="composite" presStyleCnt="0"/>
      <dgm:spPr/>
    </dgm:pt>
    <dgm:pt modelId="{1938DFB0-6BF7-4150-A704-21CB9C4766F7}" type="pres">
      <dgm:prSet presAssocID="{1AAB67B1-3668-4B46-BDD1-3AD1B11050E2}" presName="background" presStyleLbl="node0" presStyleIdx="2" presStyleCnt="4"/>
      <dgm:spPr/>
    </dgm:pt>
    <dgm:pt modelId="{234A7487-5412-454E-96B1-A88D981DD8DB}" type="pres">
      <dgm:prSet presAssocID="{1AAB67B1-3668-4B46-BDD1-3AD1B11050E2}" presName="text" presStyleLbl="fgAcc0" presStyleIdx="2" presStyleCnt="4">
        <dgm:presLayoutVars>
          <dgm:chPref val="3"/>
        </dgm:presLayoutVars>
      </dgm:prSet>
      <dgm:spPr/>
    </dgm:pt>
    <dgm:pt modelId="{D9195A75-66BF-4062-89A8-2DFB0BC912FB}" type="pres">
      <dgm:prSet presAssocID="{1AAB67B1-3668-4B46-BDD1-3AD1B11050E2}" presName="hierChild2" presStyleCnt="0"/>
      <dgm:spPr/>
    </dgm:pt>
    <dgm:pt modelId="{DC01CC66-C61F-41A8-B220-0410E6DFE59F}" type="pres">
      <dgm:prSet presAssocID="{DEB17914-C164-4811-A060-3085F5EA010B}" presName="hierRoot1" presStyleCnt="0"/>
      <dgm:spPr/>
    </dgm:pt>
    <dgm:pt modelId="{D482D774-7A47-49AC-8890-F7041FFBF363}" type="pres">
      <dgm:prSet presAssocID="{DEB17914-C164-4811-A060-3085F5EA010B}" presName="composite" presStyleCnt="0"/>
      <dgm:spPr/>
    </dgm:pt>
    <dgm:pt modelId="{8E4AF677-D408-47F6-91BE-5D5BC47ABBB3}" type="pres">
      <dgm:prSet presAssocID="{DEB17914-C164-4811-A060-3085F5EA010B}" presName="background" presStyleLbl="node0" presStyleIdx="3" presStyleCnt="4"/>
      <dgm:spPr/>
    </dgm:pt>
    <dgm:pt modelId="{85126866-5164-46BD-AED1-504862C03ED7}" type="pres">
      <dgm:prSet presAssocID="{DEB17914-C164-4811-A060-3085F5EA010B}" presName="text" presStyleLbl="fgAcc0" presStyleIdx="3" presStyleCnt="4">
        <dgm:presLayoutVars>
          <dgm:chPref val="3"/>
        </dgm:presLayoutVars>
      </dgm:prSet>
      <dgm:spPr/>
    </dgm:pt>
    <dgm:pt modelId="{31A77D73-B5FB-4E0A-BC9E-4C11966CDB28}" type="pres">
      <dgm:prSet presAssocID="{DEB17914-C164-4811-A060-3085F5EA010B}" presName="hierChild2" presStyleCnt="0"/>
      <dgm:spPr/>
    </dgm:pt>
  </dgm:ptLst>
  <dgm:cxnLst>
    <dgm:cxn modelId="{FA307020-E7B0-4B70-BA91-E067E9281136}" srcId="{7A47CC4B-EEBF-43B6-B0DC-5EB8BA07F455}" destId="{1AAB67B1-3668-4B46-BDD1-3AD1B11050E2}" srcOrd="2" destOrd="0" parTransId="{06CB9977-AD22-4756-8A95-33DACF49951B}" sibTransId="{69973853-27C1-412A-9EE3-A01A7FDF7CB9}"/>
    <dgm:cxn modelId="{F7016F3A-D9F8-4132-B908-6DB9708199D0}" srcId="{7A47CC4B-EEBF-43B6-B0DC-5EB8BA07F455}" destId="{DEB17914-C164-4811-A060-3085F5EA010B}" srcOrd="3" destOrd="0" parTransId="{E8F10515-5CD9-42E4-A04A-4330CCB50AE6}" sibTransId="{D1024FFC-BA8C-4EA5-93B8-DA5D981BF001}"/>
    <dgm:cxn modelId="{1E86C16D-CFA4-485E-8F4F-D63DE34B0F92}" type="presOf" srcId="{EB999D55-BC2D-45B7-B2DE-4F0091A26E44}" destId="{22EA823C-EDBF-4D8E-98EF-92D70BF75343}" srcOrd="0" destOrd="0" presId="urn:microsoft.com/office/officeart/2005/8/layout/hierarchy1"/>
    <dgm:cxn modelId="{A6275682-4BDA-4C73-8EE7-C5D0BD7B355D}" srcId="{7A47CC4B-EEBF-43B6-B0DC-5EB8BA07F455}" destId="{983C4EB6-7B53-4A05-BF00-DFAF3C9F5190}" srcOrd="1" destOrd="0" parTransId="{AF126172-EFE5-4B5C-BCA8-22918529098F}" sibTransId="{A21F3541-15CD-43DE-A1B9-940C5F2F674D}"/>
    <dgm:cxn modelId="{40D20699-A3AF-4C7E-BDD7-8511520B900C}" type="presOf" srcId="{DEB17914-C164-4811-A060-3085F5EA010B}" destId="{85126866-5164-46BD-AED1-504862C03ED7}" srcOrd="0" destOrd="0" presId="urn:microsoft.com/office/officeart/2005/8/layout/hierarchy1"/>
    <dgm:cxn modelId="{F12D04A5-09B4-4A24-B552-FB668E648F2C}" type="presOf" srcId="{1AAB67B1-3668-4B46-BDD1-3AD1B11050E2}" destId="{234A7487-5412-454E-96B1-A88D981DD8DB}" srcOrd="0" destOrd="0" presId="urn:microsoft.com/office/officeart/2005/8/layout/hierarchy1"/>
    <dgm:cxn modelId="{701D58A5-E0C3-4BEE-989A-CD6E9224413B}" type="presOf" srcId="{7A47CC4B-EEBF-43B6-B0DC-5EB8BA07F455}" destId="{8E659FF8-B53E-4C72-A983-8B7615BA3F79}" srcOrd="0" destOrd="0" presId="urn:microsoft.com/office/officeart/2005/8/layout/hierarchy1"/>
    <dgm:cxn modelId="{BF1CD1B5-6728-4A9E-83F6-3FBDA9718D24}" type="presOf" srcId="{983C4EB6-7B53-4A05-BF00-DFAF3C9F5190}" destId="{74DD298C-9E85-4568-BE95-3E2387F79DC4}" srcOrd="0" destOrd="0" presId="urn:microsoft.com/office/officeart/2005/8/layout/hierarchy1"/>
    <dgm:cxn modelId="{40B6FFDC-7079-432D-8EC2-A70DEC7D8CC0}" srcId="{7A47CC4B-EEBF-43B6-B0DC-5EB8BA07F455}" destId="{EB999D55-BC2D-45B7-B2DE-4F0091A26E44}" srcOrd="0" destOrd="0" parTransId="{D3B94B4B-9274-494B-B1C6-95EDCD1B5032}" sibTransId="{AF316391-8FD6-4910-8707-4DE81D25C4EB}"/>
    <dgm:cxn modelId="{CFF83679-C58E-4CB3-8FBA-3AD33AB7091F}" type="presParOf" srcId="{8E659FF8-B53E-4C72-A983-8B7615BA3F79}" destId="{4D9F7DF4-ADE6-4B1C-8E06-9F197D28BB5C}" srcOrd="0" destOrd="0" presId="urn:microsoft.com/office/officeart/2005/8/layout/hierarchy1"/>
    <dgm:cxn modelId="{C8A05CE8-CAC2-4FC6-9BD5-8F1BBE06E08E}" type="presParOf" srcId="{4D9F7DF4-ADE6-4B1C-8E06-9F197D28BB5C}" destId="{526C4F5E-B3D5-4EA6-915F-471949AD3080}" srcOrd="0" destOrd="0" presId="urn:microsoft.com/office/officeart/2005/8/layout/hierarchy1"/>
    <dgm:cxn modelId="{E6894014-778A-4680-B859-276910398DE9}" type="presParOf" srcId="{526C4F5E-B3D5-4EA6-915F-471949AD3080}" destId="{DC2F1752-29A7-442B-9078-5623EAADA749}" srcOrd="0" destOrd="0" presId="urn:microsoft.com/office/officeart/2005/8/layout/hierarchy1"/>
    <dgm:cxn modelId="{B926DD5A-5A88-4C2E-90FE-F4CBD90D4B39}" type="presParOf" srcId="{526C4F5E-B3D5-4EA6-915F-471949AD3080}" destId="{22EA823C-EDBF-4D8E-98EF-92D70BF75343}" srcOrd="1" destOrd="0" presId="urn:microsoft.com/office/officeart/2005/8/layout/hierarchy1"/>
    <dgm:cxn modelId="{E2536E2E-D4E4-43A1-92F8-05F1804491D2}" type="presParOf" srcId="{4D9F7DF4-ADE6-4B1C-8E06-9F197D28BB5C}" destId="{7F836148-1B72-40AD-B293-0B30B1FA5B11}" srcOrd="1" destOrd="0" presId="urn:microsoft.com/office/officeart/2005/8/layout/hierarchy1"/>
    <dgm:cxn modelId="{E389D12F-1443-47EF-AE2F-840DF7026656}" type="presParOf" srcId="{8E659FF8-B53E-4C72-A983-8B7615BA3F79}" destId="{DB3AD703-AE8A-4C83-A072-3A9BD0F943BD}" srcOrd="1" destOrd="0" presId="urn:microsoft.com/office/officeart/2005/8/layout/hierarchy1"/>
    <dgm:cxn modelId="{7556A2C3-728C-4842-A810-6119CCB6553C}" type="presParOf" srcId="{DB3AD703-AE8A-4C83-A072-3A9BD0F943BD}" destId="{8BC3B2E0-3131-487B-A73B-5A1261AFFA88}" srcOrd="0" destOrd="0" presId="urn:microsoft.com/office/officeart/2005/8/layout/hierarchy1"/>
    <dgm:cxn modelId="{E96EFC6B-3DB3-4DDD-9903-0C5A7D837997}" type="presParOf" srcId="{8BC3B2E0-3131-487B-A73B-5A1261AFFA88}" destId="{594945BB-0BDF-48EA-B20E-CA9E05B46620}" srcOrd="0" destOrd="0" presId="urn:microsoft.com/office/officeart/2005/8/layout/hierarchy1"/>
    <dgm:cxn modelId="{8F8384E4-E1FF-45EA-B203-E59D95859139}" type="presParOf" srcId="{8BC3B2E0-3131-487B-A73B-5A1261AFFA88}" destId="{74DD298C-9E85-4568-BE95-3E2387F79DC4}" srcOrd="1" destOrd="0" presId="urn:microsoft.com/office/officeart/2005/8/layout/hierarchy1"/>
    <dgm:cxn modelId="{239F5FB1-86F0-42C2-8EF0-41F18A269242}" type="presParOf" srcId="{DB3AD703-AE8A-4C83-A072-3A9BD0F943BD}" destId="{91EA23E5-DB90-4A74-8037-9B373CD7A561}" srcOrd="1" destOrd="0" presId="urn:microsoft.com/office/officeart/2005/8/layout/hierarchy1"/>
    <dgm:cxn modelId="{EA88A9E7-998F-413A-9CFD-290245369094}" type="presParOf" srcId="{8E659FF8-B53E-4C72-A983-8B7615BA3F79}" destId="{3140F10D-82FD-45AF-AAA2-295C5F489420}" srcOrd="2" destOrd="0" presId="urn:microsoft.com/office/officeart/2005/8/layout/hierarchy1"/>
    <dgm:cxn modelId="{0D3C6A0D-086C-4377-B109-327571E35C2F}" type="presParOf" srcId="{3140F10D-82FD-45AF-AAA2-295C5F489420}" destId="{6B9743DA-ED4B-4170-AAFF-A52A5AA1136F}" srcOrd="0" destOrd="0" presId="urn:microsoft.com/office/officeart/2005/8/layout/hierarchy1"/>
    <dgm:cxn modelId="{AB59F3D7-B603-4A92-98BC-05E384546D61}" type="presParOf" srcId="{6B9743DA-ED4B-4170-AAFF-A52A5AA1136F}" destId="{1938DFB0-6BF7-4150-A704-21CB9C4766F7}" srcOrd="0" destOrd="0" presId="urn:microsoft.com/office/officeart/2005/8/layout/hierarchy1"/>
    <dgm:cxn modelId="{9CFD608C-12AE-413A-93B5-2E8A7FC4DB12}" type="presParOf" srcId="{6B9743DA-ED4B-4170-AAFF-A52A5AA1136F}" destId="{234A7487-5412-454E-96B1-A88D981DD8DB}" srcOrd="1" destOrd="0" presId="urn:microsoft.com/office/officeart/2005/8/layout/hierarchy1"/>
    <dgm:cxn modelId="{71BB8108-E7DD-4C3E-AB6C-400792038B43}" type="presParOf" srcId="{3140F10D-82FD-45AF-AAA2-295C5F489420}" destId="{D9195A75-66BF-4062-89A8-2DFB0BC912FB}" srcOrd="1" destOrd="0" presId="urn:microsoft.com/office/officeart/2005/8/layout/hierarchy1"/>
    <dgm:cxn modelId="{06F9F0D3-7A99-45A8-84C0-E2FDA496CF38}" type="presParOf" srcId="{8E659FF8-B53E-4C72-A983-8B7615BA3F79}" destId="{DC01CC66-C61F-41A8-B220-0410E6DFE59F}" srcOrd="3" destOrd="0" presId="urn:microsoft.com/office/officeart/2005/8/layout/hierarchy1"/>
    <dgm:cxn modelId="{94EB482D-7901-4006-80CC-BC361275BE49}" type="presParOf" srcId="{DC01CC66-C61F-41A8-B220-0410E6DFE59F}" destId="{D482D774-7A47-49AC-8890-F7041FFBF363}" srcOrd="0" destOrd="0" presId="urn:microsoft.com/office/officeart/2005/8/layout/hierarchy1"/>
    <dgm:cxn modelId="{07BD55FC-753E-43A3-B82E-29F453E011B8}" type="presParOf" srcId="{D482D774-7A47-49AC-8890-F7041FFBF363}" destId="{8E4AF677-D408-47F6-91BE-5D5BC47ABBB3}" srcOrd="0" destOrd="0" presId="urn:microsoft.com/office/officeart/2005/8/layout/hierarchy1"/>
    <dgm:cxn modelId="{457D051C-3C3C-485A-A906-FAA702AA720A}" type="presParOf" srcId="{D482D774-7A47-49AC-8890-F7041FFBF363}" destId="{85126866-5164-46BD-AED1-504862C03ED7}" srcOrd="1" destOrd="0" presId="urn:microsoft.com/office/officeart/2005/8/layout/hierarchy1"/>
    <dgm:cxn modelId="{07291E64-6DA8-41FB-A383-A26923CFAF85}" type="presParOf" srcId="{DC01CC66-C61F-41A8-B220-0410E6DFE59F}" destId="{31A77D73-B5FB-4E0A-BC9E-4C11966CDB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F838F-5D88-4934-874F-E5A176B4D3A9}">
      <dsp:nvSpPr>
        <dsp:cNvPr id="0" name=""/>
        <dsp:cNvSpPr/>
      </dsp:nvSpPr>
      <dsp:spPr>
        <a:xfrm>
          <a:off x="0" y="707092"/>
          <a:ext cx="10515600" cy="130540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02AB6-A913-4902-86ED-6FE53C23261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62915-D688-425B-9A4A-44FC4DC57C57}">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Successful LTO’s (are) acting with the intention of making a positive difference in the lives of employees, customers and society as a whole</a:t>
          </a:r>
        </a:p>
      </dsp:txBody>
      <dsp:txXfrm>
        <a:off x="1507738" y="707092"/>
        <a:ext cx="9007861" cy="1305401"/>
      </dsp:txXfrm>
    </dsp:sp>
    <dsp:sp modelId="{B5970FA7-55BA-4969-AFE8-E542C7096ADE}">
      <dsp:nvSpPr>
        <dsp:cNvPr id="0" name=""/>
        <dsp:cNvSpPr/>
      </dsp:nvSpPr>
      <dsp:spPr>
        <a:xfrm>
          <a:off x="0" y="2338844"/>
          <a:ext cx="10515600" cy="130540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5579B-B73D-449F-8112-40633344961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57A73-2A09-44A3-B71E-5BC3B1C604C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Greece is a very competitive English Language Teaching (ELT) and language assessment market.</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89AB-AC43-49F1-9A8B-188385AF9F74}">
      <dsp:nvSpPr>
        <dsp:cNvPr id="0" name=""/>
        <dsp:cNvSpPr/>
      </dsp:nvSpPr>
      <dsp:spPr>
        <a:xfrm>
          <a:off x="212335" y="1507711"/>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729DA-0428-43AD-AA8E-D1F5BF0A63FE}">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19E41-C20B-4409-868F-0A7EA5E8D35C}">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best practices in ELT in Greece</a:t>
          </a:r>
        </a:p>
      </dsp:txBody>
      <dsp:txXfrm>
        <a:off x="1834517" y="1507711"/>
        <a:ext cx="3148942" cy="1335915"/>
      </dsp:txXfrm>
    </dsp:sp>
    <dsp:sp modelId="{42F67A37-4C7C-402B-8B0D-C46981B7ABD0}">
      <dsp:nvSpPr>
        <dsp:cNvPr id="0" name=""/>
        <dsp:cNvSpPr/>
      </dsp:nvSpPr>
      <dsp:spPr>
        <a:xfrm>
          <a:off x="5532139" y="1507711"/>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A8B26-458E-487A-A807-B4CED8FC2A93}">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6B3CB-98B9-4D1A-A3A8-3B6C782F175A}">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prominent figures &amp; approaches and their impact on practical changes in methods and resources </a:t>
          </a:r>
        </a:p>
      </dsp:txBody>
      <dsp:txXfrm>
        <a:off x="7154322" y="1507711"/>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6AD7-A1DF-4F78-B93E-B418F9AD63DE}">
      <dsp:nvSpPr>
        <dsp:cNvPr id="0" name=""/>
        <dsp:cNvSpPr/>
      </dsp:nvSpPr>
      <dsp:spPr>
        <a:xfrm>
          <a:off x="0" y="236619"/>
          <a:ext cx="10515600" cy="1233179"/>
        </a:xfrm>
        <a:prstGeom prst="round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1.	What are the current best practices in the Greek ELT field and who are the prominent figures?</a:t>
          </a:r>
        </a:p>
      </dsp:txBody>
      <dsp:txXfrm>
        <a:off x="60199" y="296818"/>
        <a:ext cx="10395202" cy="1112781"/>
      </dsp:txXfrm>
    </dsp:sp>
    <dsp:sp modelId="{5433911A-C361-4956-839B-FCD5655B603F}">
      <dsp:nvSpPr>
        <dsp:cNvPr id="0" name=""/>
        <dsp:cNvSpPr/>
      </dsp:nvSpPr>
      <dsp:spPr>
        <a:xfrm>
          <a:off x="0" y="1559079"/>
          <a:ext cx="10515600" cy="1233179"/>
        </a:xfrm>
        <a:prstGeom prst="roundRect">
          <a:avLst/>
        </a:prstGeom>
        <a:solidFill>
          <a:schemeClr val="accent5">
            <a:shade val="80000"/>
            <a:hueOff val="89837"/>
            <a:satOff val="-16143"/>
            <a:lumOff val="1619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2.	How have these best practices affected the Greek ELT field?</a:t>
          </a:r>
        </a:p>
      </dsp:txBody>
      <dsp:txXfrm>
        <a:off x="60199" y="1619278"/>
        <a:ext cx="10395202" cy="1112781"/>
      </dsp:txXfrm>
    </dsp:sp>
    <dsp:sp modelId="{DDFB2D35-A678-4621-ACB8-B7E257DD2C6D}">
      <dsp:nvSpPr>
        <dsp:cNvPr id="0" name=""/>
        <dsp:cNvSpPr/>
      </dsp:nvSpPr>
      <dsp:spPr>
        <a:xfrm>
          <a:off x="0" y="2881539"/>
          <a:ext cx="10515600" cy="1233179"/>
        </a:xfrm>
        <a:prstGeom prst="roundRect">
          <a:avLst/>
        </a:prstGeom>
        <a:solidFill>
          <a:schemeClr val="accent5">
            <a:shade val="80000"/>
            <a:hueOff val="179674"/>
            <a:satOff val="-32286"/>
            <a:lumOff val="3239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3.	What is the impact of prominent innovative schools on practical changes in methods and resources used?</a:t>
          </a:r>
        </a:p>
      </dsp:txBody>
      <dsp:txXfrm>
        <a:off x="60199" y="2941738"/>
        <a:ext cx="10395202" cy="1112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932A8-7A19-44C4-B4C8-AE4128F8647C}">
      <dsp:nvSpPr>
        <dsp:cNvPr id="0" name=""/>
        <dsp:cNvSpPr/>
      </dsp:nvSpPr>
      <dsp:spPr>
        <a:xfrm>
          <a:off x="0" y="4243"/>
          <a:ext cx="10658400" cy="902973"/>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F257B-3840-48AC-A216-22811A85E055}">
      <dsp:nvSpPr>
        <dsp:cNvPr id="0" name=""/>
        <dsp:cNvSpPr/>
      </dsp:nvSpPr>
      <dsp:spPr>
        <a:xfrm>
          <a:off x="273149" y="207412"/>
          <a:ext cx="497121" cy="4966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03E2C4-6C25-4BD1-BD82-C46D48BC8274}">
      <dsp:nvSpPr>
        <dsp:cNvPr id="0" name=""/>
        <dsp:cNvSpPr/>
      </dsp:nvSpPr>
      <dsp:spPr>
        <a:xfrm>
          <a:off x="1043420" y="4243"/>
          <a:ext cx="9567840" cy="98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4" tIns="104524" rIns="104524" bIns="104524" numCol="1" spcCol="1270" anchor="ctr" anchorCtr="0">
          <a:noAutofit/>
        </a:bodyPr>
        <a:lstStyle/>
        <a:p>
          <a:pPr marL="0" lvl="0" indent="0" algn="l" defTabSz="800100">
            <a:lnSpc>
              <a:spcPct val="100000"/>
            </a:lnSpc>
            <a:spcBef>
              <a:spcPct val="0"/>
            </a:spcBef>
            <a:spcAft>
              <a:spcPct val="35000"/>
            </a:spcAft>
            <a:buNone/>
          </a:pPr>
          <a:r>
            <a:rPr lang="en-US" sz="1800" kern="1200"/>
            <a:t>Running a LTO consists of a non-academic aspect, which can be a real challenge, because it implies the adoption of a completely different perspective to education than that of a teacher</a:t>
          </a:r>
        </a:p>
      </dsp:txBody>
      <dsp:txXfrm>
        <a:off x="1043420" y="4243"/>
        <a:ext cx="9567840" cy="987627"/>
      </dsp:txXfrm>
    </dsp:sp>
    <dsp:sp modelId="{2945E04B-8B90-4076-934D-42E133C4E43E}">
      <dsp:nvSpPr>
        <dsp:cNvPr id="0" name=""/>
        <dsp:cNvSpPr/>
      </dsp:nvSpPr>
      <dsp:spPr>
        <a:xfrm>
          <a:off x="0" y="1238778"/>
          <a:ext cx="10658400" cy="902973"/>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26FCE-D841-4B23-9B40-F89703505BBE}">
      <dsp:nvSpPr>
        <dsp:cNvPr id="0" name=""/>
        <dsp:cNvSpPr/>
      </dsp:nvSpPr>
      <dsp:spPr>
        <a:xfrm>
          <a:off x="273149" y="1441947"/>
          <a:ext cx="497121" cy="4966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41A8E-69CD-4B0F-BED8-62A81FDA3826}">
      <dsp:nvSpPr>
        <dsp:cNvPr id="0" name=""/>
        <dsp:cNvSpPr/>
      </dsp:nvSpPr>
      <dsp:spPr>
        <a:xfrm>
          <a:off x="1043420" y="1238778"/>
          <a:ext cx="9567840" cy="98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4" tIns="104524" rIns="104524" bIns="104524" numCol="1" spcCol="1270" anchor="ctr" anchorCtr="0">
          <a:noAutofit/>
        </a:bodyPr>
        <a:lstStyle/>
        <a:p>
          <a:pPr marL="0" lvl="0" indent="0" algn="l" defTabSz="800100">
            <a:lnSpc>
              <a:spcPct val="100000"/>
            </a:lnSpc>
            <a:spcBef>
              <a:spcPct val="0"/>
            </a:spcBef>
            <a:spcAft>
              <a:spcPct val="35000"/>
            </a:spcAft>
            <a:buNone/>
          </a:pPr>
          <a:r>
            <a:rPr lang="en-US" sz="1800" kern="1200"/>
            <a:t>An Academic Manager has to find the balance between the business, the learners, the teachers, and the parents</a:t>
          </a:r>
        </a:p>
      </dsp:txBody>
      <dsp:txXfrm>
        <a:off x="1043420" y="1238778"/>
        <a:ext cx="9567840" cy="987627"/>
      </dsp:txXfrm>
    </dsp:sp>
    <dsp:sp modelId="{8F5F3796-CA18-4980-BDDB-81D4759577DE}">
      <dsp:nvSpPr>
        <dsp:cNvPr id="0" name=""/>
        <dsp:cNvSpPr/>
      </dsp:nvSpPr>
      <dsp:spPr>
        <a:xfrm>
          <a:off x="0" y="2473312"/>
          <a:ext cx="10658400" cy="902973"/>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A488A-8307-46D9-9ABC-2D0F1D6A4AEA}">
      <dsp:nvSpPr>
        <dsp:cNvPr id="0" name=""/>
        <dsp:cNvSpPr/>
      </dsp:nvSpPr>
      <dsp:spPr>
        <a:xfrm>
          <a:off x="273149" y="2676482"/>
          <a:ext cx="497121" cy="4966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CF5C17-8E49-4993-ABC3-AADDB8C3D702}">
      <dsp:nvSpPr>
        <dsp:cNvPr id="0" name=""/>
        <dsp:cNvSpPr/>
      </dsp:nvSpPr>
      <dsp:spPr>
        <a:xfrm>
          <a:off x="1043420" y="2473312"/>
          <a:ext cx="9567840" cy="98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4" tIns="104524" rIns="104524" bIns="104524" numCol="1" spcCol="1270" anchor="ctr" anchorCtr="0">
          <a:noAutofit/>
        </a:bodyPr>
        <a:lstStyle/>
        <a:p>
          <a:pPr marL="0" lvl="0" indent="0" algn="l" defTabSz="800100">
            <a:lnSpc>
              <a:spcPct val="100000"/>
            </a:lnSpc>
            <a:spcBef>
              <a:spcPct val="0"/>
            </a:spcBef>
            <a:spcAft>
              <a:spcPct val="35000"/>
            </a:spcAft>
            <a:buNone/>
          </a:pPr>
          <a:r>
            <a:rPr lang="en-US" sz="1800" kern="1200"/>
            <a:t>The main challenge of running a school is to run it as a successful business, but not at the expense of the product of the business</a:t>
          </a:r>
        </a:p>
      </dsp:txBody>
      <dsp:txXfrm>
        <a:off x="1043420" y="2473312"/>
        <a:ext cx="9567840" cy="987627"/>
      </dsp:txXfrm>
    </dsp:sp>
    <dsp:sp modelId="{F05D153B-728C-43A4-B2AD-87304B9D1F0B}">
      <dsp:nvSpPr>
        <dsp:cNvPr id="0" name=""/>
        <dsp:cNvSpPr/>
      </dsp:nvSpPr>
      <dsp:spPr>
        <a:xfrm>
          <a:off x="0" y="3707847"/>
          <a:ext cx="10658400" cy="902973"/>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3B67B-B46F-4487-976F-1ABBCDD9202F}">
      <dsp:nvSpPr>
        <dsp:cNvPr id="0" name=""/>
        <dsp:cNvSpPr/>
      </dsp:nvSpPr>
      <dsp:spPr>
        <a:xfrm>
          <a:off x="273416" y="3911016"/>
          <a:ext cx="497121" cy="4966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8532E-7423-4A49-8548-6B93AD48096F}">
      <dsp:nvSpPr>
        <dsp:cNvPr id="0" name=""/>
        <dsp:cNvSpPr/>
      </dsp:nvSpPr>
      <dsp:spPr>
        <a:xfrm>
          <a:off x="1043954" y="3707847"/>
          <a:ext cx="9516574" cy="98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524" tIns="104524" rIns="104524" bIns="104524" numCol="1" spcCol="1270" anchor="ctr" anchorCtr="0">
          <a:noAutofit/>
        </a:bodyPr>
        <a:lstStyle/>
        <a:p>
          <a:pPr marL="0" lvl="0" indent="0" algn="l" defTabSz="800100">
            <a:lnSpc>
              <a:spcPct val="100000"/>
            </a:lnSpc>
            <a:spcBef>
              <a:spcPct val="0"/>
            </a:spcBef>
            <a:spcAft>
              <a:spcPct val="35000"/>
            </a:spcAft>
            <a:buNone/>
          </a:pPr>
          <a:r>
            <a:rPr lang="en-US" sz="1800" kern="1200"/>
            <a:t>an ELT manager has to be up-to-date with not only managerial principles but also managerial trends and innovations, or they will become disadvantaged in the market, as management is not a static, but a dynamic process</a:t>
          </a:r>
        </a:p>
      </dsp:txBody>
      <dsp:txXfrm>
        <a:off x="1043954" y="3707847"/>
        <a:ext cx="9516574" cy="987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07564-CB12-47D1-A12B-B5C4CB09874F}">
      <dsp:nvSpPr>
        <dsp:cNvPr id="0" name=""/>
        <dsp:cNvSpPr/>
      </dsp:nvSpPr>
      <dsp:spPr>
        <a:xfrm>
          <a:off x="679050" y="389731"/>
          <a:ext cx="1887187" cy="1887187"/>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14554-FE0B-48BC-B10A-D2123AD357B4}">
      <dsp:nvSpPr>
        <dsp:cNvPr id="0" name=""/>
        <dsp:cNvSpPr/>
      </dsp:nvSpPr>
      <dsp:spPr>
        <a:xfrm>
          <a:off x="1081237" y="79191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294E3-D085-4FAA-ADBC-CB56DC575126}">
      <dsp:nvSpPr>
        <dsp:cNvPr id="0" name=""/>
        <dsp:cNvSpPr/>
      </dsp:nvSpPr>
      <dsp:spPr>
        <a:xfrm>
          <a:off x="75768" y="2864731"/>
          <a:ext cx="3093750" cy="109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A mixed survey will be conducted, based on secondary and primary sources.</a:t>
          </a:r>
        </a:p>
      </dsp:txBody>
      <dsp:txXfrm>
        <a:off x="75768" y="2864731"/>
        <a:ext cx="3093750" cy="1096875"/>
      </dsp:txXfrm>
    </dsp:sp>
    <dsp:sp modelId="{C7777FEA-F4AE-489C-956D-145391007363}">
      <dsp:nvSpPr>
        <dsp:cNvPr id="0" name=""/>
        <dsp:cNvSpPr/>
      </dsp:nvSpPr>
      <dsp:spPr>
        <a:xfrm>
          <a:off x="4314206" y="389731"/>
          <a:ext cx="1887187" cy="1887187"/>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5E3FD-1DF2-4C38-92C2-E43197D0CA87}">
      <dsp:nvSpPr>
        <dsp:cNvPr id="0" name=""/>
        <dsp:cNvSpPr/>
      </dsp:nvSpPr>
      <dsp:spPr>
        <a:xfrm>
          <a:off x="4716393" y="79191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11675-8AD4-4DFE-9206-39BE69057E79}">
      <dsp:nvSpPr>
        <dsp:cNvPr id="0" name=""/>
        <dsp:cNvSpPr/>
      </dsp:nvSpPr>
      <dsp:spPr>
        <a:xfrm>
          <a:off x="3710925" y="2864731"/>
          <a:ext cx="3093750" cy="109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The first part will be a phenomenological research, by interviewing prominent, innovative figures of ELT in Greece</a:t>
          </a:r>
        </a:p>
      </dsp:txBody>
      <dsp:txXfrm>
        <a:off x="3710925" y="2864731"/>
        <a:ext cx="3093750" cy="1096875"/>
      </dsp:txXfrm>
    </dsp:sp>
    <dsp:sp modelId="{4F10CEF1-191B-47F7-AAD5-84F3FEFFA340}">
      <dsp:nvSpPr>
        <dsp:cNvPr id="0" name=""/>
        <dsp:cNvSpPr/>
      </dsp:nvSpPr>
      <dsp:spPr>
        <a:xfrm>
          <a:off x="7949362" y="389731"/>
          <a:ext cx="1887187" cy="1887187"/>
        </a:xfrm>
        <a:prstGeom prst="ellipse">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F5237-ADE6-4FB1-97A3-1BCFB90605D2}">
      <dsp:nvSpPr>
        <dsp:cNvPr id="0" name=""/>
        <dsp:cNvSpPr/>
      </dsp:nvSpPr>
      <dsp:spPr>
        <a:xfrm>
          <a:off x="8351550" y="791918"/>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BECE5-A785-4A25-B361-6A38A21B95B2}">
      <dsp:nvSpPr>
        <dsp:cNvPr id="0" name=""/>
        <dsp:cNvSpPr/>
      </dsp:nvSpPr>
      <dsp:spPr>
        <a:xfrm>
          <a:off x="7346081" y="2864731"/>
          <a:ext cx="3093750" cy="109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The second part will be a quantitative research, where 100 teachers will complete a questionnaire on STEM education</a:t>
          </a:r>
        </a:p>
      </dsp:txBody>
      <dsp:txXfrm>
        <a:off x="7346081" y="2864731"/>
        <a:ext cx="3093750" cy="1096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5D585-ED86-42CA-A65A-21A390E57DAE}">
      <dsp:nvSpPr>
        <dsp:cNvPr id="0" name=""/>
        <dsp:cNvSpPr/>
      </dsp:nvSpPr>
      <dsp:spPr>
        <a:xfrm>
          <a:off x="0" y="53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32FA6-CB48-4A10-B002-C10D1EFC914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7D1CB-ED7A-4C29-9CC2-7A1C84DB11F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The literature review has been completed</a:t>
          </a:r>
        </a:p>
      </dsp:txBody>
      <dsp:txXfrm>
        <a:off x="1435590" y="531"/>
        <a:ext cx="9080009" cy="1242935"/>
      </dsp:txXfrm>
    </dsp:sp>
    <dsp:sp modelId="{253967D4-3041-451F-87AC-ED2AB7FE9B3B}">
      <dsp:nvSpPr>
        <dsp:cNvPr id="0" name=""/>
        <dsp:cNvSpPr/>
      </dsp:nvSpPr>
      <dsp:spPr>
        <a:xfrm>
          <a:off x="0" y="155420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AC08E5-6F84-4F16-892E-3A186B0E2B8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EB105-4FD7-415C-991D-FB6DA33C1F4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The distribution of the questionnaires is in progress</a:t>
          </a:r>
        </a:p>
      </dsp:txBody>
      <dsp:txXfrm>
        <a:off x="1435590" y="1554201"/>
        <a:ext cx="9080009" cy="1242935"/>
      </dsp:txXfrm>
    </dsp:sp>
    <dsp:sp modelId="{DC428D39-C66B-4061-90BC-D42DB0060CDA}">
      <dsp:nvSpPr>
        <dsp:cNvPr id="0" name=""/>
        <dsp:cNvSpPr/>
      </dsp:nvSpPr>
      <dsp:spPr>
        <a:xfrm>
          <a:off x="0" y="3107870"/>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9689C-CBAD-497E-85A9-F19DBDDD0B0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74353-A82F-49F4-B710-AD7236976EC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The interviews are in progress</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1752-29A7-442B-9078-5623EAADA749}">
      <dsp:nvSpPr>
        <dsp:cNvPr id="0" name=""/>
        <dsp:cNvSpPr/>
      </dsp:nvSpPr>
      <dsp:spPr>
        <a:xfrm>
          <a:off x="3080" y="1361187"/>
          <a:ext cx="2199649" cy="139677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2EA823C-EDBF-4D8E-98EF-92D70BF75343}">
      <dsp:nvSpPr>
        <dsp:cNvPr id="0" name=""/>
        <dsp:cNvSpPr/>
      </dsp:nvSpPr>
      <dsp:spPr>
        <a:xfrm>
          <a:off x="247486"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Conducting research 1/2024 to 8/2024</a:t>
          </a:r>
        </a:p>
      </dsp:txBody>
      <dsp:txXfrm>
        <a:off x="288396" y="1634282"/>
        <a:ext cx="2117829" cy="1314957"/>
      </dsp:txXfrm>
    </dsp:sp>
    <dsp:sp modelId="{594945BB-0BDF-48EA-B20E-CA9E05B46620}">
      <dsp:nvSpPr>
        <dsp:cNvPr id="0" name=""/>
        <dsp:cNvSpPr/>
      </dsp:nvSpPr>
      <dsp:spPr>
        <a:xfrm>
          <a:off x="2691541" y="1361187"/>
          <a:ext cx="2199649" cy="139677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4DD298C-9E85-4568-BE95-3E2387F79DC4}">
      <dsp:nvSpPr>
        <dsp:cNvPr id="0" name=""/>
        <dsp:cNvSpPr/>
      </dsp:nvSpPr>
      <dsp:spPr>
        <a:xfrm>
          <a:off x="2935947"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Recording results 9/2024 to 12/2024</a:t>
          </a:r>
        </a:p>
      </dsp:txBody>
      <dsp:txXfrm>
        <a:off x="2976857" y="1634282"/>
        <a:ext cx="2117829" cy="1314957"/>
      </dsp:txXfrm>
    </dsp:sp>
    <dsp:sp modelId="{1938DFB0-6BF7-4150-A704-21CB9C4766F7}">
      <dsp:nvSpPr>
        <dsp:cNvPr id="0" name=""/>
        <dsp:cNvSpPr/>
      </dsp:nvSpPr>
      <dsp:spPr>
        <a:xfrm>
          <a:off x="5380002" y="1361187"/>
          <a:ext cx="2199649" cy="139677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4A7487-5412-454E-96B1-A88D981DD8DB}">
      <dsp:nvSpPr>
        <dsp:cNvPr id="0" name=""/>
        <dsp:cNvSpPr/>
      </dsp:nvSpPr>
      <dsp:spPr>
        <a:xfrm>
          <a:off x="5624408"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Write research by 6/2025</a:t>
          </a:r>
        </a:p>
      </dsp:txBody>
      <dsp:txXfrm>
        <a:off x="5665318" y="1634282"/>
        <a:ext cx="2117829" cy="1314957"/>
      </dsp:txXfrm>
    </dsp:sp>
    <dsp:sp modelId="{8E4AF677-D408-47F6-91BE-5D5BC47ABBB3}">
      <dsp:nvSpPr>
        <dsp:cNvPr id="0" name=""/>
        <dsp:cNvSpPr/>
      </dsp:nvSpPr>
      <dsp:spPr>
        <a:xfrm>
          <a:off x="8068463" y="1361187"/>
          <a:ext cx="2199649" cy="139677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126866-5164-46BD-AED1-504862C03ED7}">
      <dsp:nvSpPr>
        <dsp:cNvPr id="0" name=""/>
        <dsp:cNvSpPr/>
      </dsp:nvSpPr>
      <dsp:spPr>
        <a:xfrm>
          <a:off x="8312869"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Other actions by the end of 2025</a:t>
          </a:r>
        </a:p>
      </dsp:txBody>
      <dsp:txXfrm>
        <a:off x="8353779" y="1634282"/>
        <a:ext cx="2117829" cy="1314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568832-02A6-3D10-ADED-188EA3BB016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CA18660-4EC4-993F-8774-5F043BD68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3DA63A0-4A4A-4179-B2B7-CC9263BFE233}"/>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5" name="Θέση υποσέλιδου 4">
            <a:extLst>
              <a:ext uri="{FF2B5EF4-FFF2-40B4-BE49-F238E27FC236}">
                <a16:creationId xmlns:a16="http://schemas.microsoft.com/office/drawing/2014/main" id="{E9C650E0-947A-65AF-A491-AEB01E00BD5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F48F968-3B92-8B2D-E8E9-E78F60AE9C11}"/>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262027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A083F2-D6CF-DFF3-2098-555FA52A84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25A31FE-3BAF-336B-F8F2-8BDE7CCD723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EB3078-936A-6C14-A9A6-0B31686F719C}"/>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5" name="Θέση υποσέλιδου 4">
            <a:extLst>
              <a:ext uri="{FF2B5EF4-FFF2-40B4-BE49-F238E27FC236}">
                <a16:creationId xmlns:a16="http://schemas.microsoft.com/office/drawing/2014/main" id="{62374425-F408-BC5E-4B02-72924D4F72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19350C-78DD-AFF1-E299-D296475E6886}"/>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156005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D042424-7766-8304-9DA8-7DAD59B6CBD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0748C09-0FD0-4E63-2766-14935A52A18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04602D7-A30D-9A0F-A959-A6880BDC0D9C}"/>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5" name="Θέση υποσέλιδου 4">
            <a:extLst>
              <a:ext uri="{FF2B5EF4-FFF2-40B4-BE49-F238E27FC236}">
                <a16:creationId xmlns:a16="http://schemas.microsoft.com/office/drawing/2014/main" id="{703E3AE1-8B6B-B5BC-F290-0C0C317A36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945509B-5B50-669E-C4BE-D3424E5BBDB8}"/>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4044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6DDA12-812B-DF1C-D0B5-F769FFA52B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ED1799-4288-6F6A-962D-E15C49619D3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3475E0B-5794-1BE4-6E30-F0D4D96A08F2}"/>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5" name="Θέση υποσέλιδου 4">
            <a:extLst>
              <a:ext uri="{FF2B5EF4-FFF2-40B4-BE49-F238E27FC236}">
                <a16:creationId xmlns:a16="http://schemas.microsoft.com/office/drawing/2014/main" id="{F2657596-EC78-2BA8-F947-D6C82E1D82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05119F-5CA5-7532-8096-316F864323C1}"/>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44392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68DFEB-722F-9C38-22A5-2B3CA3C91DE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D2CD83C-7855-7655-9101-D7779C8446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392A9A8-EFE7-E566-1E9A-EE5237C350D2}"/>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5" name="Θέση υποσέλιδου 4">
            <a:extLst>
              <a:ext uri="{FF2B5EF4-FFF2-40B4-BE49-F238E27FC236}">
                <a16:creationId xmlns:a16="http://schemas.microsoft.com/office/drawing/2014/main" id="{7DADC3CF-80E1-8BCB-547A-237D3B9C83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33FCD46-9644-A378-369A-8E3B2455470B}"/>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14890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B48F60-0C49-3E45-82ED-1517599131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2B94EA-9CAD-596F-FB06-17934B7BAF7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6DD3308-C10C-B777-39E7-C3AE61B4B38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222AC48-837E-BCA5-60EB-208768FCC40A}"/>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6" name="Θέση υποσέλιδου 5">
            <a:extLst>
              <a:ext uri="{FF2B5EF4-FFF2-40B4-BE49-F238E27FC236}">
                <a16:creationId xmlns:a16="http://schemas.microsoft.com/office/drawing/2014/main" id="{D8286233-49C8-73CE-11FC-DCA8D61FD1C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FA5CECB-4F29-F603-B4D6-DD1300F069C9}"/>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427057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2B5BF7-1C72-0CEF-7F08-6CF67937772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8764C5-094A-6E5A-E69C-6E0CCF3B8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A9F989D-5FB3-B76F-3489-E4EFCDEC399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E90BFDE-0B4F-CF3E-39EF-0DB376C17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970B476-DCB5-AA58-9241-2016CFF91E9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CE7BC85-662C-BA17-1565-3CC8AC707A4D}"/>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8" name="Θέση υποσέλιδου 7">
            <a:extLst>
              <a:ext uri="{FF2B5EF4-FFF2-40B4-BE49-F238E27FC236}">
                <a16:creationId xmlns:a16="http://schemas.microsoft.com/office/drawing/2014/main" id="{53D1F0DA-47C5-D2FE-350E-7799162A095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12153C3-122D-70F6-A17D-B70C290022A6}"/>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276875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ED6C82-833F-56BA-4199-28D8F9EF094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B4D5419-8808-5342-4672-1C8DD67587F1}"/>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4" name="Θέση υποσέλιδου 3">
            <a:extLst>
              <a:ext uri="{FF2B5EF4-FFF2-40B4-BE49-F238E27FC236}">
                <a16:creationId xmlns:a16="http://schemas.microsoft.com/office/drawing/2014/main" id="{48C5A49C-30C8-82A5-1C8C-7742C406BF9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9E59D3D-315D-BC99-8706-A8452831F8AB}"/>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390195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EBA2A4F-FA21-CC99-5029-802FAB76B5DD}"/>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3" name="Θέση υποσέλιδου 2">
            <a:extLst>
              <a:ext uri="{FF2B5EF4-FFF2-40B4-BE49-F238E27FC236}">
                <a16:creationId xmlns:a16="http://schemas.microsoft.com/office/drawing/2014/main" id="{F2DE2C2A-79FA-AF2B-1511-3CEFD752A30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6AE46C5-1CA6-0377-9646-AEE6AC19710B}"/>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302276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A205AA-FD1D-4A74-E1DE-02E147D76BC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0416D1F-2B91-D322-A643-5B9D5FC53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EC9C846-4CBC-74C3-9EA1-B77791C33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6D4C71-DDA3-A88B-6BA8-EBADB11EE512}"/>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6" name="Θέση υποσέλιδου 5">
            <a:extLst>
              <a:ext uri="{FF2B5EF4-FFF2-40B4-BE49-F238E27FC236}">
                <a16:creationId xmlns:a16="http://schemas.microsoft.com/office/drawing/2014/main" id="{B59C2C5C-C788-93C2-E6CF-8363D6BC554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C7E8128-8D15-548F-EB50-D5AA974CAB58}"/>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313621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99699D-9E7D-F769-9B99-925620C717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2595716-F17B-457A-A49E-05FAC2560B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9DA44B5-7382-2703-CA57-A209F2BEB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1A09FBE-EFDF-A80C-1706-2AC03644F181}"/>
              </a:ext>
            </a:extLst>
          </p:cNvPr>
          <p:cNvSpPr>
            <a:spLocks noGrp="1"/>
          </p:cNvSpPr>
          <p:nvPr>
            <p:ph type="dt" sz="half" idx="10"/>
          </p:nvPr>
        </p:nvSpPr>
        <p:spPr/>
        <p:txBody>
          <a:bodyPr/>
          <a:lstStyle/>
          <a:p>
            <a:fld id="{7EE5C369-0D2B-4B5E-A316-9B98415AFD72}" type="datetimeFigureOut">
              <a:rPr lang="el-GR" smtClean="0"/>
              <a:t>14/6/2024</a:t>
            </a:fld>
            <a:endParaRPr lang="el-GR"/>
          </a:p>
        </p:txBody>
      </p:sp>
      <p:sp>
        <p:nvSpPr>
          <p:cNvPr id="6" name="Θέση υποσέλιδου 5">
            <a:extLst>
              <a:ext uri="{FF2B5EF4-FFF2-40B4-BE49-F238E27FC236}">
                <a16:creationId xmlns:a16="http://schemas.microsoft.com/office/drawing/2014/main" id="{23510F6F-EBB8-4AB3-CEF8-E9394C3516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5297D39-720F-8AE7-12DE-05B37DA42BE9}"/>
              </a:ext>
            </a:extLst>
          </p:cNvPr>
          <p:cNvSpPr>
            <a:spLocks noGrp="1"/>
          </p:cNvSpPr>
          <p:nvPr>
            <p:ph type="sldNum" sz="quarter" idx="12"/>
          </p:nvPr>
        </p:nvSpPr>
        <p:spPr/>
        <p:txBody>
          <a:bodyPr/>
          <a:lstStyle/>
          <a:p>
            <a:fld id="{4EF8CAE1-A99C-4E27-8DA4-742015DBE3D5}" type="slidenum">
              <a:rPr lang="el-GR" smtClean="0"/>
              <a:t>‹#›</a:t>
            </a:fld>
            <a:endParaRPr lang="el-GR"/>
          </a:p>
        </p:txBody>
      </p:sp>
    </p:spTree>
    <p:extLst>
      <p:ext uri="{BB962C8B-B14F-4D97-AF65-F5344CB8AC3E}">
        <p14:creationId xmlns:p14="http://schemas.microsoft.com/office/powerpoint/2010/main" val="273122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32F487C-36C8-2E4C-7E93-1F4AB01E5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EC7B130-32F3-B158-D2BD-C121735C1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8B8D196-360D-E68A-C043-B9EC78BC5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E5C369-0D2B-4B5E-A316-9B98415AFD72}" type="datetimeFigureOut">
              <a:rPr lang="el-GR" smtClean="0"/>
              <a:t>14/6/2024</a:t>
            </a:fld>
            <a:endParaRPr lang="el-GR"/>
          </a:p>
        </p:txBody>
      </p:sp>
      <p:sp>
        <p:nvSpPr>
          <p:cNvPr id="5" name="Θέση υποσέλιδου 4">
            <a:extLst>
              <a:ext uri="{FF2B5EF4-FFF2-40B4-BE49-F238E27FC236}">
                <a16:creationId xmlns:a16="http://schemas.microsoft.com/office/drawing/2014/main" id="{CF263FA7-4FC6-C564-F1DF-4362E99FC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1601CB5-010E-736E-2F70-D5D4077DA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F8CAE1-A99C-4E27-8DA4-742015DBE3D5}" type="slidenum">
              <a:rPr lang="el-GR" smtClean="0"/>
              <a:t>‹#›</a:t>
            </a:fld>
            <a:endParaRPr lang="el-GR"/>
          </a:p>
        </p:txBody>
      </p:sp>
    </p:spTree>
    <p:extLst>
      <p:ext uri="{BB962C8B-B14F-4D97-AF65-F5344CB8AC3E}">
        <p14:creationId xmlns:p14="http://schemas.microsoft.com/office/powerpoint/2010/main" val="1195128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 Τίτλος"/>
          <p:cNvSpPr>
            <a:spLocks noGrp="1"/>
          </p:cNvSpPr>
          <p:nvPr>
            <p:ph type="ctrTitle"/>
          </p:nvPr>
        </p:nvSpPr>
        <p:spPr>
          <a:xfrm>
            <a:off x="789708" y="666351"/>
            <a:ext cx="10558405" cy="3044335"/>
          </a:xfrm>
        </p:spPr>
        <p:txBody>
          <a:bodyPr anchor="b">
            <a:normAutofit/>
          </a:bodyPr>
          <a:lstStyle/>
          <a:p>
            <a:r>
              <a:rPr lang="en-US" sz="4800">
                <a:solidFill>
                  <a:schemeClr val="bg1"/>
                </a:solidFill>
              </a:rPr>
              <a:t>Presentation of the Research</a:t>
            </a:r>
            <a:endParaRPr lang="el-GR" sz="4800">
              <a:solidFill>
                <a:schemeClr val="bg1"/>
              </a:solidFill>
            </a:endParaRPr>
          </a:p>
        </p:txBody>
      </p:sp>
      <p:sp>
        <p:nvSpPr>
          <p:cNvPr id="3" name="2 - Υπότιτλος"/>
          <p:cNvSpPr>
            <a:spLocks noGrp="1"/>
          </p:cNvSpPr>
          <p:nvPr>
            <p:ph type="subTitle" idx="1"/>
          </p:nvPr>
        </p:nvSpPr>
        <p:spPr>
          <a:xfrm>
            <a:off x="789708" y="3866064"/>
            <a:ext cx="10558405" cy="2234485"/>
          </a:xfrm>
        </p:spPr>
        <p:txBody>
          <a:bodyPr anchor="t">
            <a:normAutofit/>
          </a:bodyPr>
          <a:lstStyle/>
          <a:p>
            <a:r>
              <a:rPr lang="en-US">
                <a:solidFill>
                  <a:schemeClr val="bg1"/>
                </a:solidFill>
              </a:rPr>
              <a:t>Eftychia Vrouva</a:t>
            </a:r>
          </a:p>
          <a:p>
            <a:r>
              <a:rPr lang="en-US">
                <a:solidFill>
                  <a:schemeClr val="bg1"/>
                </a:solidFill>
              </a:rPr>
              <a:t>PhD Candidate at the University of Alicante</a:t>
            </a:r>
            <a:endParaRPr lang="el-GR">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Research methodology</a:t>
            </a:r>
            <a:endParaRPr lang="el-GR" dirty="0"/>
          </a:p>
        </p:txBody>
      </p:sp>
      <p:graphicFrame>
        <p:nvGraphicFramePr>
          <p:cNvPr id="15" name="2 - Θέση περιεχομένου">
            <a:extLst>
              <a:ext uri="{FF2B5EF4-FFF2-40B4-BE49-F238E27FC236}">
                <a16:creationId xmlns:a16="http://schemas.microsoft.com/office/drawing/2014/main" id="{A0446419-5111-9A47-4F38-104A3C6A4B7E}"/>
              </a:ext>
            </a:extLst>
          </p:cNvPr>
          <p:cNvGraphicFramePr>
            <a:graphicFrameLocks noGrp="1"/>
          </p:cNvGraphicFramePr>
          <p:nvPr>
            <p:ph idx="1"/>
            <p:extLst>
              <p:ext uri="{D42A27DB-BD31-4B8C-83A1-F6EECF244321}">
                <p14:modId xmlns:p14="http://schemas.microsoft.com/office/powerpoint/2010/main" val="979082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 Τίτλος"/>
          <p:cNvSpPr>
            <a:spLocks noGrp="1"/>
          </p:cNvSpPr>
          <p:nvPr>
            <p:ph type="title"/>
          </p:nvPr>
        </p:nvSpPr>
        <p:spPr>
          <a:xfrm>
            <a:off x="1014984" y="908263"/>
            <a:ext cx="10158984" cy="1080577"/>
          </a:xfrm>
        </p:spPr>
        <p:txBody>
          <a:bodyPr anchor="b">
            <a:normAutofit/>
          </a:bodyPr>
          <a:lstStyle/>
          <a:p>
            <a:r>
              <a:rPr lang="en-US" sz="4800" dirty="0">
                <a:solidFill>
                  <a:schemeClr val="bg1"/>
                </a:solidFill>
              </a:rPr>
              <a:t>The qualitative research has</a:t>
            </a:r>
            <a:endParaRPr lang="el-GR" sz="4800" dirty="0">
              <a:solidFill>
                <a:schemeClr val="bg1"/>
              </a:solidFill>
            </a:endParaRPr>
          </a:p>
        </p:txBody>
      </p:sp>
      <p:sp>
        <p:nvSpPr>
          <p:cNvPr id="3" name="2 - Θέση περιεχομένου"/>
          <p:cNvSpPr>
            <a:spLocks noGrp="1"/>
          </p:cNvSpPr>
          <p:nvPr>
            <p:ph idx="1"/>
          </p:nvPr>
        </p:nvSpPr>
        <p:spPr>
          <a:xfrm>
            <a:off x="1014984" y="2204864"/>
            <a:ext cx="10158984" cy="3845003"/>
          </a:xfrm>
        </p:spPr>
        <p:txBody>
          <a:bodyPr anchor="t">
            <a:normAutofit/>
          </a:bodyPr>
          <a:lstStyle/>
          <a:p>
            <a:pPr lvl="0"/>
            <a:r>
              <a:rPr lang="en-US" sz="2400" dirty="0">
                <a:solidFill>
                  <a:schemeClr val="bg1"/>
                </a:solidFill>
              </a:rPr>
              <a:t>Personal characteristics of users</a:t>
            </a:r>
          </a:p>
          <a:p>
            <a:pPr lvl="0"/>
            <a:r>
              <a:rPr lang="en-US" sz="2400" dirty="0">
                <a:solidFill>
                  <a:schemeClr val="bg1"/>
                </a:solidFill>
              </a:rPr>
              <a:t>impact on education, specifically, trying to shed a light on their perception of what this impact constitutes</a:t>
            </a:r>
          </a:p>
          <a:p>
            <a:pPr lvl="0"/>
            <a:r>
              <a:rPr lang="en-US" sz="2400" dirty="0">
                <a:solidFill>
                  <a:schemeClr val="bg1"/>
                </a:solidFill>
              </a:rPr>
              <a:t>the way they generally perceive ELT in Greece nowadays; what they believe the status quo is and how it can/should be altered</a:t>
            </a:r>
          </a:p>
          <a:p>
            <a:pPr lvl="0"/>
            <a:r>
              <a:rPr lang="en-US" sz="2400" dirty="0">
                <a:solidFill>
                  <a:schemeClr val="bg1"/>
                </a:solidFill>
              </a:rPr>
              <a:t>elicit information that will help us gain insight into this very perception; what do these innovative figures believe they have changed/can change and how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5A496738-8B95-96C4-9750-8B141A6FDACA}"/>
              </a:ext>
            </a:extLst>
          </p:cNvPr>
          <p:cNvSpPr>
            <a:spLocks noGrp="1"/>
          </p:cNvSpPr>
          <p:nvPr>
            <p:ph type="title"/>
          </p:nvPr>
        </p:nvSpPr>
        <p:spPr>
          <a:xfrm>
            <a:off x="1014984" y="908263"/>
            <a:ext cx="10158984" cy="1008569"/>
          </a:xfrm>
        </p:spPr>
        <p:txBody>
          <a:bodyPr anchor="b">
            <a:normAutofit/>
          </a:bodyPr>
          <a:lstStyle/>
          <a:p>
            <a:r>
              <a:rPr lang="en-US" sz="4800" dirty="0">
                <a:solidFill>
                  <a:schemeClr val="bg1"/>
                </a:solidFill>
              </a:rPr>
              <a:t>The quantitative research has</a:t>
            </a:r>
            <a:endParaRPr lang="el-GR" sz="4800" dirty="0">
              <a:solidFill>
                <a:schemeClr val="bg1"/>
              </a:solidFill>
            </a:endParaRPr>
          </a:p>
        </p:txBody>
      </p:sp>
      <p:sp>
        <p:nvSpPr>
          <p:cNvPr id="3" name="Θέση περιεχομένου 2">
            <a:extLst>
              <a:ext uri="{FF2B5EF4-FFF2-40B4-BE49-F238E27FC236}">
                <a16:creationId xmlns:a16="http://schemas.microsoft.com/office/drawing/2014/main" id="{3C5B25EC-EEAC-5437-1E67-C227A6333CB1}"/>
              </a:ext>
            </a:extLst>
          </p:cNvPr>
          <p:cNvSpPr>
            <a:spLocks noGrp="1"/>
          </p:cNvSpPr>
          <p:nvPr>
            <p:ph idx="1"/>
          </p:nvPr>
        </p:nvSpPr>
        <p:spPr>
          <a:xfrm>
            <a:off x="1014984" y="2204864"/>
            <a:ext cx="10158984" cy="3845003"/>
          </a:xfrm>
        </p:spPr>
        <p:txBody>
          <a:bodyPr anchor="t">
            <a:normAutofit/>
          </a:bodyPr>
          <a:lstStyle/>
          <a:p>
            <a:r>
              <a:rPr lang="en-US" sz="2400" dirty="0">
                <a:solidFill>
                  <a:schemeClr val="bg1"/>
                </a:solidFill>
              </a:rPr>
              <a:t>Demographic data</a:t>
            </a:r>
          </a:p>
          <a:p>
            <a:r>
              <a:rPr lang="en-US" sz="2400" dirty="0">
                <a:solidFill>
                  <a:schemeClr val="bg1"/>
                </a:solidFill>
              </a:rPr>
              <a:t>Questions regarding teachers’ opinion about STEM education</a:t>
            </a:r>
          </a:p>
          <a:p>
            <a:r>
              <a:rPr lang="en-US" sz="2400" dirty="0">
                <a:solidFill>
                  <a:schemeClr val="bg1"/>
                </a:solidFill>
              </a:rPr>
              <a:t>Questions regarding how STEM is implemented in their school</a:t>
            </a:r>
          </a:p>
          <a:p>
            <a:endParaRPr lang="el-GR" sz="2400" dirty="0">
              <a:solidFill>
                <a:schemeClr val="bg1"/>
              </a:solidFill>
            </a:endParaRPr>
          </a:p>
        </p:txBody>
      </p:sp>
    </p:spTree>
    <p:extLst>
      <p:ext uri="{BB962C8B-B14F-4D97-AF65-F5344CB8AC3E}">
        <p14:creationId xmlns:p14="http://schemas.microsoft.com/office/powerpoint/2010/main" val="384631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EB140-C516-CC28-A3E9-F4CCA6AB0AD5}"/>
              </a:ext>
            </a:extLst>
          </p:cNvPr>
          <p:cNvSpPr>
            <a:spLocks noGrp="1"/>
          </p:cNvSpPr>
          <p:nvPr>
            <p:ph type="title"/>
          </p:nvPr>
        </p:nvSpPr>
        <p:spPr/>
        <p:txBody>
          <a:bodyPr/>
          <a:lstStyle/>
          <a:p>
            <a:r>
              <a:rPr lang="en-US" dirty="0"/>
              <a:t>What’s been done so far</a:t>
            </a:r>
            <a:endParaRPr lang="el-GR" dirty="0"/>
          </a:p>
        </p:txBody>
      </p:sp>
      <p:graphicFrame>
        <p:nvGraphicFramePr>
          <p:cNvPr id="5" name="Θέση περιεχομένου 2">
            <a:extLst>
              <a:ext uri="{FF2B5EF4-FFF2-40B4-BE49-F238E27FC236}">
                <a16:creationId xmlns:a16="http://schemas.microsoft.com/office/drawing/2014/main" id="{61ECA091-62D3-CE86-BABF-5756604020B0}"/>
              </a:ext>
            </a:extLst>
          </p:cNvPr>
          <p:cNvGraphicFramePr>
            <a:graphicFrameLocks noGrp="1"/>
          </p:cNvGraphicFramePr>
          <p:nvPr>
            <p:ph idx="1"/>
            <p:extLst>
              <p:ext uri="{D42A27DB-BD31-4B8C-83A1-F6EECF244321}">
                <p14:modId xmlns:p14="http://schemas.microsoft.com/office/powerpoint/2010/main" val="2256342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67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838200" y="365125"/>
            <a:ext cx="10515600" cy="1325563"/>
          </a:xfrm>
        </p:spPr>
        <p:txBody>
          <a:bodyPr>
            <a:normAutofit/>
          </a:bodyPr>
          <a:lstStyle/>
          <a:p>
            <a:r>
              <a:rPr lang="en-US"/>
              <a:t>Future steps</a:t>
            </a:r>
            <a:endParaRPr lang="el-GR" dirty="0"/>
          </a:p>
        </p:txBody>
      </p:sp>
      <p:graphicFrame>
        <p:nvGraphicFramePr>
          <p:cNvPr id="5" name="2 - Θέση περιεχομένου">
            <a:extLst>
              <a:ext uri="{FF2B5EF4-FFF2-40B4-BE49-F238E27FC236}">
                <a16:creationId xmlns:a16="http://schemas.microsoft.com/office/drawing/2014/main" id="{D66D79FF-E97F-1CD4-D5F8-0DBE637216AE}"/>
              </a:ext>
            </a:extLst>
          </p:cNvPr>
          <p:cNvGraphicFramePr>
            <a:graphicFrameLocks noGrp="1"/>
          </p:cNvGraphicFramePr>
          <p:nvPr>
            <p:ph idx="1"/>
            <p:extLst>
              <p:ext uri="{D42A27DB-BD31-4B8C-83A1-F6EECF244321}">
                <p14:modId xmlns:p14="http://schemas.microsoft.com/office/powerpoint/2010/main" val="12678597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 name="Freeform: Shape 15">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Τίτλος 3">
            <a:extLst>
              <a:ext uri="{FF2B5EF4-FFF2-40B4-BE49-F238E27FC236}">
                <a16:creationId xmlns:a16="http://schemas.microsoft.com/office/drawing/2014/main" id="{361A5D1A-95D2-6898-D6AC-53A93268135E}"/>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Thanks for your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F6A64B7-08F8-451E-AB41-DD048EBB1F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3F014940-3C31-41DA-9462-608F0FE2F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4D15CF9-244C-462A-B208-009F99D2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A4265DE-717D-44D8-8CC6-CDC0FB7E9C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07E6A074-4CF6-45A8-9C2F-4CB55B1A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B8308CE3-E1EB-4E6A-AF73-FAA7DCDB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 Τίτλος"/>
          <p:cNvSpPr>
            <a:spLocks noGrp="1"/>
          </p:cNvSpPr>
          <p:nvPr>
            <p:ph type="title"/>
          </p:nvPr>
        </p:nvSpPr>
        <p:spPr>
          <a:xfrm>
            <a:off x="1020412" y="762935"/>
            <a:ext cx="10158984" cy="1153898"/>
          </a:xfrm>
        </p:spPr>
        <p:txBody>
          <a:bodyPr anchor="b">
            <a:normAutofit/>
          </a:bodyPr>
          <a:lstStyle/>
          <a:p>
            <a:pPr algn="ctr"/>
            <a:r>
              <a:rPr lang="en-US" sz="4800" dirty="0">
                <a:solidFill>
                  <a:schemeClr val="bg1"/>
                </a:solidFill>
              </a:rPr>
              <a:t>A few words about the candidate</a:t>
            </a:r>
            <a:endParaRPr lang="el-GR" sz="4800" dirty="0">
              <a:solidFill>
                <a:schemeClr val="bg1"/>
              </a:solidFill>
            </a:endParaRPr>
          </a:p>
        </p:txBody>
      </p:sp>
      <p:sp>
        <p:nvSpPr>
          <p:cNvPr id="3" name="2 - Θέση περιεχομένου"/>
          <p:cNvSpPr>
            <a:spLocks noGrp="1"/>
          </p:cNvSpPr>
          <p:nvPr>
            <p:ph idx="1"/>
          </p:nvPr>
        </p:nvSpPr>
        <p:spPr>
          <a:xfrm>
            <a:off x="1020412" y="2564904"/>
            <a:ext cx="10158984" cy="3450766"/>
          </a:xfrm>
        </p:spPr>
        <p:txBody>
          <a:bodyPr anchor="t">
            <a:normAutofit/>
          </a:bodyPr>
          <a:lstStyle/>
          <a:p>
            <a:pPr algn="ctr"/>
            <a:r>
              <a:rPr lang="el-GR" sz="2400" dirty="0">
                <a:solidFill>
                  <a:schemeClr val="bg1"/>
                </a:solidFill>
              </a:rPr>
              <a:t>Ι </a:t>
            </a:r>
            <a:r>
              <a:rPr lang="en-US" sz="2400" dirty="0">
                <a:solidFill>
                  <a:schemeClr val="bg1"/>
                </a:solidFill>
              </a:rPr>
              <a:t>was born in 1979 in </a:t>
            </a:r>
            <a:r>
              <a:rPr lang="en-US" sz="2400" dirty="0" err="1">
                <a:solidFill>
                  <a:schemeClr val="bg1"/>
                </a:solidFill>
              </a:rPr>
              <a:t>Schimatari</a:t>
            </a:r>
            <a:r>
              <a:rPr lang="en-US" sz="2400" dirty="0">
                <a:solidFill>
                  <a:schemeClr val="bg1"/>
                </a:solidFill>
              </a:rPr>
              <a:t>, Greece</a:t>
            </a:r>
          </a:p>
          <a:p>
            <a:pPr algn="ctr"/>
            <a:r>
              <a:rPr lang="en-US" sz="2400" dirty="0">
                <a:solidFill>
                  <a:schemeClr val="bg1"/>
                </a:solidFill>
              </a:rPr>
              <a:t>In 2000 I received a bachelor's degree in Modern English Studies</a:t>
            </a:r>
          </a:p>
          <a:p>
            <a:pPr algn="ctr"/>
            <a:r>
              <a:rPr lang="en-US" sz="2400" dirty="0">
                <a:solidFill>
                  <a:schemeClr val="bg1"/>
                </a:solidFill>
              </a:rPr>
              <a:t>In 2001 I acquired  Master in Arts</a:t>
            </a:r>
          </a:p>
          <a:p>
            <a:pPr algn="ctr"/>
            <a:r>
              <a:rPr lang="en-US" sz="2400" dirty="0">
                <a:solidFill>
                  <a:schemeClr val="bg1"/>
                </a:solidFill>
              </a:rPr>
              <a:t>In 2003 I acquired in Bilingual Translation</a:t>
            </a:r>
          </a:p>
          <a:p>
            <a:pPr marL="0" indent="0" algn="ctr">
              <a:buNone/>
            </a:pPr>
            <a:endParaRPr lang="el-GR"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F6A64B7-08F8-451E-AB41-DD048EBB1F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3F014940-3C31-41DA-9462-608F0FE2F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4D15CF9-244C-462A-B208-009F99D2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A4265DE-717D-44D8-8CC6-CDC0FB7E9C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07E6A074-4CF6-45A8-9C2F-4CB55B1A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B8308CE3-E1EB-4E6A-AF73-FAA7DCDB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 Τίτλος"/>
          <p:cNvSpPr>
            <a:spLocks noGrp="1"/>
          </p:cNvSpPr>
          <p:nvPr>
            <p:ph type="title"/>
          </p:nvPr>
        </p:nvSpPr>
        <p:spPr>
          <a:xfrm>
            <a:off x="1020412" y="762935"/>
            <a:ext cx="10158984" cy="1153898"/>
          </a:xfrm>
        </p:spPr>
        <p:txBody>
          <a:bodyPr anchor="b">
            <a:normAutofit/>
          </a:bodyPr>
          <a:lstStyle/>
          <a:p>
            <a:pPr algn="ctr"/>
            <a:r>
              <a:rPr lang="en-US" sz="4800" dirty="0">
                <a:solidFill>
                  <a:schemeClr val="bg1"/>
                </a:solidFill>
              </a:rPr>
              <a:t>A few words about the candidate</a:t>
            </a:r>
            <a:endParaRPr lang="el-GR" sz="4800" dirty="0">
              <a:solidFill>
                <a:schemeClr val="bg1"/>
              </a:solidFill>
            </a:endParaRPr>
          </a:p>
        </p:txBody>
      </p:sp>
      <p:sp>
        <p:nvSpPr>
          <p:cNvPr id="3" name="2 - Θέση περιεχομένου"/>
          <p:cNvSpPr>
            <a:spLocks noGrp="1"/>
          </p:cNvSpPr>
          <p:nvPr>
            <p:ph idx="1"/>
          </p:nvPr>
        </p:nvSpPr>
        <p:spPr>
          <a:xfrm>
            <a:off x="1020412" y="2420888"/>
            <a:ext cx="10158984" cy="3594782"/>
          </a:xfrm>
        </p:spPr>
        <p:txBody>
          <a:bodyPr anchor="t">
            <a:normAutofit/>
          </a:bodyPr>
          <a:lstStyle/>
          <a:p>
            <a:pPr algn="ctr"/>
            <a:r>
              <a:rPr lang="en-US" dirty="0">
                <a:solidFill>
                  <a:schemeClr val="bg1"/>
                </a:solidFill>
              </a:rPr>
              <a:t>Substitute primary teacher English teacher</a:t>
            </a:r>
          </a:p>
          <a:p>
            <a:pPr algn="ctr"/>
            <a:r>
              <a:rPr lang="en-US" dirty="0">
                <a:solidFill>
                  <a:schemeClr val="bg1"/>
                </a:solidFill>
              </a:rPr>
              <a:t>10 years I have been the owner of a private tutorial English school</a:t>
            </a:r>
          </a:p>
          <a:p>
            <a:pPr algn="ctr"/>
            <a:r>
              <a:rPr lang="en-US" dirty="0">
                <a:solidFill>
                  <a:schemeClr val="bg1"/>
                </a:solidFill>
              </a:rPr>
              <a:t>I have been teaching since 2000 in various educational institutions with over 3500 teaching hours</a:t>
            </a:r>
          </a:p>
          <a:p>
            <a:pPr marL="0" indent="0" algn="ctr">
              <a:buNone/>
            </a:pPr>
            <a:endParaRPr lang="el-G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 Τίτλος"/>
          <p:cNvSpPr>
            <a:spLocks noGrp="1"/>
          </p:cNvSpPr>
          <p:nvPr>
            <p:ph type="title"/>
          </p:nvPr>
        </p:nvSpPr>
        <p:spPr>
          <a:xfrm>
            <a:off x="1014984" y="891712"/>
            <a:ext cx="5309616" cy="5160789"/>
          </a:xfrm>
        </p:spPr>
        <p:txBody>
          <a:bodyPr anchor="ctr">
            <a:normAutofit/>
          </a:bodyPr>
          <a:lstStyle/>
          <a:p>
            <a:r>
              <a:rPr lang="en-US" sz="4800">
                <a:solidFill>
                  <a:schemeClr val="bg1"/>
                </a:solidFill>
              </a:rPr>
              <a:t>Purpose of the research</a:t>
            </a:r>
            <a:endParaRPr lang="el-GR" sz="4800">
              <a:solidFill>
                <a:schemeClr val="bg1"/>
              </a:solidFill>
            </a:endParaRPr>
          </a:p>
        </p:txBody>
      </p:sp>
      <p:sp>
        <p:nvSpPr>
          <p:cNvPr id="3" name="2 - Θέση περιεχομένου"/>
          <p:cNvSpPr>
            <a:spLocks noGrp="1"/>
          </p:cNvSpPr>
          <p:nvPr>
            <p:ph idx="1"/>
          </p:nvPr>
        </p:nvSpPr>
        <p:spPr>
          <a:xfrm>
            <a:off x="6412302" y="891713"/>
            <a:ext cx="4584882" cy="5160790"/>
          </a:xfrm>
        </p:spPr>
        <p:txBody>
          <a:bodyPr anchor="ctr">
            <a:normAutofit/>
          </a:bodyPr>
          <a:lstStyle/>
          <a:p>
            <a:r>
              <a:rPr lang="en-US" sz="2400" dirty="0">
                <a:solidFill>
                  <a:schemeClr val="bg1"/>
                </a:solidFill>
                <a:latin typeface="Times New Roman" panose="02020603050405020304" pitchFamily="18" charset="0"/>
                <a:ea typeface="Times New Roman" panose="02020603050405020304" pitchFamily="18" charset="0"/>
              </a:rPr>
              <a:t>The purpose of the PhD thesis is to investigate the Greek ELT market and in particular, of the forces that shape its current form and push it towards innovation in education. </a:t>
            </a:r>
            <a:endParaRPr lang="el-GR"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Research problem</a:t>
            </a:r>
            <a:endParaRPr lang="el-GR" dirty="0"/>
          </a:p>
        </p:txBody>
      </p:sp>
      <p:graphicFrame>
        <p:nvGraphicFramePr>
          <p:cNvPr id="26" name="2 - Θέση περιεχομένου">
            <a:extLst>
              <a:ext uri="{FF2B5EF4-FFF2-40B4-BE49-F238E27FC236}">
                <a16:creationId xmlns:a16="http://schemas.microsoft.com/office/drawing/2014/main" id="{CB7A172E-C9FB-804F-21D0-3043B96793CE}"/>
              </a:ext>
            </a:extLst>
          </p:cNvPr>
          <p:cNvGraphicFramePr>
            <a:graphicFrameLocks noGrp="1"/>
          </p:cNvGraphicFramePr>
          <p:nvPr>
            <p:ph idx="1"/>
            <p:extLst>
              <p:ext uri="{D42A27DB-BD31-4B8C-83A1-F6EECF244321}">
                <p14:modId xmlns:p14="http://schemas.microsoft.com/office/powerpoint/2010/main" val="1769474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Areas of research</a:t>
            </a:r>
            <a:endParaRPr lang="el-GR" dirty="0"/>
          </a:p>
        </p:txBody>
      </p:sp>
      <p:graphicFrame>
        <p:nvGraphicFramePr>
          <p:cNvPr id="5" name="2 - Θέση περιεχομένου">
            <a:extLst>
              <a:ext uri="{FF2B5EF4-FFF2-40B4-BE49-F238E27FC236}">
                <a16:creationId xmlns:a16="http://schemas.microsoft.com/office/drawing/2014/main" id="{9EC024B4-3991-A7D3-108E-2E288778435C}"/>
              </a:ext>
            </a:extLst>
          </p:cNvPr>
          <p:cNvGraphicFramePr>
            <a:graphicFrameLocks noGrp="1"/>
          </p:cNvGraphicFramePr>
          <p:nvPr>
            <p:ph idx="1"/>
            <p:extLst>
              <p:ext uri="{D42A27DB-BD31-4B8C-83A1-F6EECF244321}">
                <p14:modId xmlns:p14="http://schemas.microsoft.com/office/powerpoint/2010/main" val="1374381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What about research?</a:t>
            </a:r>
            <a:endParaRPr lang="el-GR" dirty="0"/>
          </a:p>
        </p:txBody>
      </p:sp>
      <p:graphicFrame>
        <p:nvGraphicFramePr>
          <p:cNvPr id="5" name="2 - Θέση περιεχομένου">
            <a:extLst>
              <a:ext uri="{FF2B5EF4-FFF2-40B4-BE49-F238E27FC236}">
                <a16:creationId xmlns:a16="http://schemas.microsoft.com/office/drawing/2014/main" id="{4F050127-0285-0BAC-74E8-A31ECAAA0E4D}"/>
              </a:ext>
            </a:extLst>
          </p:cNvPr>
          <p:cNvGraphicFramePr>
            <a:graphicFrameLocks noGrp="1"/>
          </p:cNvGraphicFramePr>
          <p:nvPr>
            <p:ph idx="1"/>
            <p:extLst>
              <p:ext uri="{D42A27DB-BD31-4B8C-83A1-F6EECF244321}">
                <p14:modId xmlns:p14="http://schemas.microsoft.com/office/powerpoint/2010/main" val="34116686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 Τίτλος"/>
          <p:cNvSpPr>
            <a:spLocks noGrp="1"/>
          </p:cNvSpPr>
          <p:nvPr>
            <p:ph type="title"/>
          </p:nvPr>
        </p:nvSpPr>
        <p:spPr>
          <a:xfrm>
            <a:off x="1014984" y="891712"/>
            <a:ext cx="5309616" cy="5160789"/>
          </a:xfrm>
        </p:spPr>
        <p:txBody>
          <a:bodyPr anchor="ctr">
            <a:normAutofit/>
          </a:bodyPr>
          <a:lstStyle/>
          <a:p>
            <a:r>
              <a:rPr lang="en-US" sz="4800">
                <a:solidFill>
                  <a:schemeClr val="bg1"/>
                </a:solidFill>
              </a:rPr>
              <a:t>Literature review</a:t>
            </a:r>
            <a:endParaRPr lang="el-GR" sz="4800">
              <a:solidFill>
                <a:schemeClr val="bg1"/>
              </a:solidFill>
            </a:endParaRPr>
          </a:p>
        </p:txBody>
      </p:sp>
      <p:sp>
        <p:nvSpPr>
          <p:cNvPr id="3" name="2 - Θέση περιεχομένου"/>
          <p:cNvSpPr>
            <a:spLocks noGrp="1"/>
          </p:cNvSpPr>
          <p:nvPr>
            <p:ph idx="1"/>
          </p:nvPr>
        </p:nvSpPr>
        <p:spPr>
          <a:xfrm>
            <a:off x="5519936" y="692696"/>
            <a:ext cx="5904656" cy="5472608"/>
          </a:xfrm>
        </p:spPr>
        <p:txBody>
          <a:bodyPr anchor="ctr">
            <a:normAutofit fontScale="92500"/>
          </a:bodyPr>
          <a:lstStyle/>
          <a:p>
            <a:r>
              <a:rPr lang="en-US" dirty="0">
                <a:solidFill>
                  <a:schemeClr val="bg1"/>
                </a:solidFill>
              </a:rPr>
              <a:t>Management is a series of actions and tasks relevant to highly well-organized and effectual application of resources within the organization in order to attain  organizational objectives</a:t>
            </a:r>
          </a:p>
          <a:p>
            <a:r>
              <a:rPr lang="en-US" dirty="0">
                <a:solidFill>
                  <a:schemeClr val="bg1"/>
                </a:solidFill>
              </a:rPr>
              <a:t>educational management may be regarded as a discipline with respect to the management of educational organizations</a:t>
            </a:r>
          </a:p>
          <a:p>
            <a:r>
              <a:rPr lang="en-US" dirty="0">
                <a:solidFill>
                  <a:schemeClr val="bg1"/>
                </a:solidFill>
              </a:rPr>
              <a:t>innovative intervention is intentional and planned despite the fact that change happens regardless of managerial intervention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1 - Τίτλος"/>
          <p:cNvSpPr>
            <a:spLocks noGrp="1"/>
          </p:cNvSpPr>
          <p:nvPr>
            <p:ph type="title"/>
          </p:nvPr>
        </p:nvSpPr>
        <p:spPr>
          <a:xfrm>
            <a:off x="838200" y="365125"/>
            <a:ext cx="10515600" cy="1325563"/>
          </a:xfrm>
        </p:spPr>
        <p:txBody>
          <a:bodyPr>
            <a:normAutofit/>
          </a:bodyPr>
          <a:lstStyle/>
          <a:p>
            <a:pPr algn="ctr"/>
            <a:r>
              <a:rPr lang="en-US"/>
              <a:t>Literature review</a:t>
            </a:r>
            <a:endParaRPr lang="el-GR"/>
          </a:p>
        </p:txBody>
      </p:sp>
      <p:graphicFrame>
        <p:nvGraphicFramePr>
          <p:cNvPr id="26" name="2 - Θέση περιεχομένου">
            <a:extLst>
              <a:ext uri="{FF2B5EF4-FFF2-40B4-BE49-F238E27FC236}">
                <a16:creationId xmlns:a16="http://schemas.microsoft.com/office/drawing/2014/main" id="{69BE05CA-2546-8C94-2308-02DB7CF772F9}"/>
              </a:ext>
            </a:extLst>
          </p:cNvPr>
          <p:cNvGraphicFramePr>
            <a:graphicFrameLocks noGrp="1"/>
          </p:cNvGraphicFramePr>
          <p:nvPr>
            <p:ph idx="1"/>
            <p:extLst>
              <p:ext uri="{D42A27DB-BD31-4B8C-83A1-F6EECF244321}">
                <p14:modId xmlns:p14="http://schemas.microsoft.com/office/powerpoint/2010/main" val="524025964"/>
              </p:ext>
            </p:extLst>
          </p:nvPr>
        </p:nvGraphicFramePr>
        <p:xfrm>
          <a:off x="838200" y="1825624"/>
          <a:ext cx="10658400" cy="4699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92</TotalTime>
  <Words>644</Words>
  <Application>Microsoft Office PowerPoint</Application>
  <PresentationFormat>Ευρεία οθόνη</PresentationFormat>
  <Paragraphs>56</Paragraphs>
  <Slides>15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Aptos</vt:lpstr>
      <vt:lpstr>Aptos Display</vt:lpstr>
      <vt:lpstr>Arial</vt:lpstr>
      <vt:lpstr>Calibri</vt:lpstr>
      <vt:lpstr>Times New Roman</vt:lpstr>
      <vt:lpstr>Θέμα του Office</vt:lpstr>
      <vt:lpstr>Presentation of the Research</vt:lpstr>
      <vt:lpstr>A few words about the candidate</vt:lpstr>
      <vt:lpstr>A few words about the candidate</vt:lpstr>
      <vt:lpstr>Purpose of the research</vt:lpstr>
      <vt:lpstr>Research problem</vt:lpstr>
      <vt:lpstr>Areas of research</vt:lpstr>
      <vt:lpstr>What about research?</vt:lpstr>
      <vt:lpstr>Literature review</vt:lpstr>
      <vt:lpstr>Literature review</vt:lpstr>
      <vt:lpstr>Research methodology</vt:lpstr>
      <vt:lpstr>The qualitative research has</vt:lpstr>
      <vt:lpstr>The quantitative research has</vt:lpstr>
      <vt:lpstr>What’s been done so far</vt:lpstr>
      <vt:lpstr>Future steps</vt:lpstr>
      <vt:lpstr>Thanks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STAMATIA-CHRISTINA ZERVA</cp:lastModifiedBy>
  <cp:revision>16</cp:revision>
  <dcterms:created xsi:type="dcterms:W3CDTF">2020-07-03T19:38:44Z</dcterms:created>
  <dcterms:modified xsi:type="dcterms:W3CDTF">2024-06-14T05:53:39Z</dcterms:modified>
</cp:coreProperties>
</file>